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8" r:id="rId2"/>
    <p:sldMasterId id="2147483648" r:id="rId3"/>
    <p:sldMasterId id="2147483661" r:id="rId4"/>
    <p:sldMasterId id="2147483680" r:id="rId5"/>
  </p:sldMasterIdLst>
  <p:notesMasterIdLst>
    <p:notesMasterId r:id="rId117"/>
  </p:notesMasterIdLst>
  <p:sldIdLst>
    <p:sldId id="293" r:id="rId6"/>
    <p:sldId id="271" r:id="rId7"/>
    <p:sldId id="304" r:id="rId8"/>
    <p:sldId id="295" r:id="rId9"/>
    <p:sldId id="297" r:id="rId10"/>
    <p:sldId id="298" r:id="rId11"/>
    <p:sldId id="299" r:id="rId12"/>
    <p:sldId id="303" r:id="rId13"/>
    <p:sldId id="296" r:id="rId14"/>
    <p:sldId id="300" r:id="rId15"/>
    <p:sldId id="301" r:id="rId16"/>
    <p:sldId id="302" r:id="rId17"/>
    <p:sldId id="386" r:id="rId18"/>
    <p:sldId id="289" r:id="rId19"/>
    <p:sldId id="308" r:id="rId20"/>
    <p:sldId id="309" r:id="rId21"/>
    <p:sldId id="310" r:id="rId22"/>
    <p:sldId id="311" r:id="rId23"/>
    <p:sldId id="312" r:id="rId24"/>
    <p:sldId id="314" r:id="rId25"/>
    <p:sldId id="316" r:id="rId26"/>
    <p:sldId id="406" r:id="rId27"/>
    <p:sldId id="317" r:id="rId28"/>
    <p:sldId id="321" r:id="rId29"/>
    <p:sldId id="315" r:id="rId30"/>
    <p:sldId id="318" r:id="rId31"/>
    <p:sldId id="319" r:id="rId32"/>
    <p:sldId id="407" r:id="rId33"/>
    <p:sldId id="320" r:id="rId34"/>
    <p:sldId id="322" r:id="rId35"/>
    <p:sldId id="408" r:id="rId36"/>
    <p:sldId id="323" r:id="rId37"/>
    <p:sldId id="324" r:id="rId38"/>
    <p:sldId id="325" r:id="rId39"/>
    <p:sldId id="326" r:id="rId40"/>
    <p:sldId id="385" r:id="rId41"/>
    <p:sldId id="327" r:id="rId42"/>
    <p:sldId id="409" r:id="rId43"/>
    <p:sldId id="410" r:id="rId44"/>
    <p:sldId id="333" r:id="rId45"/>
    <p:sldId id="329" r:id="rId46"/>
    <p:sldId id="330" r:id="rId47"/>
    <p:sldId id="334" r:id="rId48"/>
    <p:sldId id="331" r:id="rId49"/>
    <p:sldId id="411" r:id="rId50"/>
    <p:sldId id="332"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51" r:id="rId66"/>
    <p:sldId id="350" r:id="rId67"/>
    <p:sldId id="349" r:id="rId68"/>
    <p:sldId id="328" r:id="rId69"/>
    <p:sldId id="352" r:id="rId70"/>
    <p:sldId id="384" r:id="rId71"/>
    <p:sldId id="353" r:id="rId72"/>
    <p:sldId id="354" r:id="rId73"/>
    <p:sldId id="357" r:id="rId74"/>
    <p:sldId id="358" r:id="rId75"/>
    <p:sldId id="359" r:id="rId76"/>
    <p:sldId id="360" r:id="rId77"/>
    <p:sldId id="387" r:id="rId78"/>
    <p:sldId id="361" r:id="rId79"/>
    <p:sldId id="388" r:id="rId80"/>
    <p:sldId id="362" r:id="rId81"/>
    <p:sldId id="389" r:id="rId82"/>
    <p:sldId id="363" r:id="rId83"/>
    <p:sldId id="390" r:id="rId84"/>
    <p:sldId id="364" r:id="rId85"/>
    <p:sldId id="391" r:id="rId86"/>
    <p:sldId id="365" r:id="rId87"/>
    <p:sldId id="366" r:id="rId88"/>
    <p:sldId id="367" r:id="rId89"/>
    <p:sldId id="375" r:id="rId90"/>
    <p:sldId id="376" r:id="rId91"/>
    <p:sldId id="377" r:id="rId92"/>
    <p:sldId id="378" r:id="rId93"/>
    <p:sldId id="379" r:id="rId94"/>
    <p:sldId id="380" r:id="rId95"/>
    <p:sldId id="381" r:id="rId96"/>
    <p:sldId id="382" r:id="rId97"/>
    <p:sldId id="383" r:id="rId98"/>
    <p:sldId id="287" r:id="rId99"/>
    <p:sldId id="415" r:id="rId100"/>
    <p:sldId id="305" r:id="rId101"/>
    <p:sldId id="263" r:id="rId102"/>
    <p:sldId id="394" r:id="rId103"/>
    <p:sldId id="413" r:id="rId104"/>
    <p:sldId id="395" r:id="rId105"/>
    <p:sldId id="396" r:id="rId106"/>
    <p:sldId id="397" r:id="rId107"/>
    <p:sldId id="307" r:id="rId108"/>
    <p:sldId id="400" r:id="rId109"/>
    <p:sldId id="401" r:id="rId110"/>
    <p:sldId id="402" r:id="rId111"/>
    <p:sldId id="403" r:id="rId112"/>
    <p:sldId id="404" r:id="rId113"/>
    <p:sldId id="405" r:id="rId114"/>
    <p:sldId id="414" r:id="rId115"/>
    <p:sldId id="261"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D"/>
    <a:srgbClr val="8A0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4" d="100"/>
          <a:sy n="114"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9:29:03.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0,'1180'0,"-1144"2,48 8,-49-5,53 2,-32-7,-5-2,0 3,93 14,-105-8,-1 2,0-2,1-2,39 0,-40-4,53 10,-52-6,51 2,1238-8,-1301-1,51-9,-50 6,49-2,-47 5,44-7,-44 4,45-2,1370 8,-1425-1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44.1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69,'69'20,"30"-13,110-9,-68 0,321 2,-431-2,56-10,-19 2,-3-1,-39 6,46-3,18-3,-66 6,48-2,2 10,139 24,-125-14,19-5,-71-7,53 9,-28-3,0-2,120-6,-64-1,349 2,-452-1,1 0,-1 0,1-1,-1-1,16-5,-25 7,0-1,0 0,-1 0,1 0,-1 0,1-1,-1 1,0-1,0 0,0-1,0 1,-1-1,1 1,-1-1,0 0,0 0,4-9,-2-2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51.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74,'26'0,"1"1,-1 1,43 9,-26-4,0-2,1-2,0-2,46-5,11 1,1672 3,-1747 2,50 8,20 2,52-13,57 2,-113 11,-58-7,57 2,775-8,-851 1,0-1,0-1,0 0,-1-1,28-10,-34 10,0 0,0 0,0-1,-1-1,1 1,-1-1,0 0,0-1,-1 0,0 0,10-11,-16 16,1 0,0 0,0 0,0 0,-1 0,1 0,0 0,-1-1,1 1,-1 0,0 0,1-1,-1 1,0 0,0 0,0-1,0 1,0 0,0 0,0-1,0 1,0 0,0-1,-1 1,1 0,-1-2,-1 2,1-1,0 1,-1 0,0-1,1 1,-1 0,0 0,0 0,1 0,-1 0,0 0,0 1,0-1,-4 0,-10-1,0 0,0 1,-22 1,28 0,-905 3,894-2,-1 1,-27 7,27-5,-1 0,-25 0,-72-6,-88 4,182 0,0 2,1 1,-33 10,44-9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04.5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0 118,'35'2,"-1"2,65 14,-63-10,-1-1,55 2,1 3,-67-8,0 0,25 0,40-3,145-4,-155-8,-51 6,52-3,-39 5,-1-2,1-2,64-20,-53 14,181-40,-198 46,4-2,1 2,80-2,5 7,100 6,-142 7,-50-6,59 3,3567-10,-2004 3,-1631-3,-1 0,1-2,42-12,-42 9,0 2,0 0,45-2,939 8,-975 1,50 8,-49-5,45 2,-43-5,43 8,-43-5,45 2,-19-7,7-1,112 15,-95-6,0-3,98-7,-47 0,6-10,-95 6,51 0,-8 8,126-4,-138-10,-53 8,51-4,1475 7,-725 3,-801 0,1 1,-1 1,0 1,0 1,36 14,8 2,-16-10,1-3,-1-3,2-1,89-5,-75-1,-28-3,-28-1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10.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92,'804'0,"-777"-2,0 0,-1-2,43-12,-43 9,1 1,0 2,45-3,479 8,-511 1,47 8,-46-4,43 0,0-4,139-5,-194-2,0 0,30-10,33-7,-85 21,1 0,-1-1,1 0,-1 0,0 0,11-6,-16 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19.0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97,'689'0,"-545"12,-19-1,891-49,-765 11,-168 20,136 7,-89 3,779-3,-882-2,52-9,-52 6,51-2,-54 7,19 0,0-2,56-9,-41 4,0 2,115 6,-61 1,419-2,-503 1,49 10,-48-6,47 2,-30-7,-17-1,1 1,-1 2,56 10,-56-6,0-2,0-1,30-2,-24 0,56 8,-25-1,1-3,119-7,-64 0,324 2,-428-2,0 1,34-10,-3 1,25-1,128-2,1785 14,-1956-3,48-8,-47 5,47-2,26 6,209 4,-219 8,-59-6,53 2,198 6,48-6,-44-4,-195 8,-45-5,52 1,75 6,-72-2,-10-1,63 2,-61-14,131 4,-150 9,-47-6,50 2,-52-7,28 2,0-4,90-13,-119 11,-15 3,0-1,0 0,18-6,-29 7,-1 0,0 0,1 1,-1-1,0-1,0 1,0 0,0 0,0-1,0 1,-1-1,1 0,0 1,-1-1,1 0,-1 0,1 0,-1 0,0 0,0-1,0 1,0 0,-1 0,1-1,0-3,-1 5,-1-1,1 1,-1 0,1-1,-1 1,0 0,1-1,-1 1,0 0,0 0,0 0,0 0,0 0,0 0,0 0,0 0,-1 0,1 0,0 1,0-1,-1 0,1 1,-1-1,1 1,0 0,-3-1,-38-8,13 5,1 1,-1 2,1 1,-1 1,-44 7,53-3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22.2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1 120,'224'14,"-53"-2,180-12,-141-3,-120 4,-11 1,1-4,85-13,-113 9,0 3,64 2,-61 3,108-13,187-65,-261 62,-30 6,-2 1,-1 2,103 6,-57 1,-82-2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27.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52,'113'2,"165"-5,-203-8,-52 7,-1 0,27 0,0 3,83-11,-49 3,0 4,107 7,-58 0,2280-2,-2372 2,53 9,5 2,-7-6,174 8,-235-14,1 2,-1 2,37 9,-36-7,0 0,1-3,33 2,39-5,146-4,-240 2,1 0,-1-1,0 0,0 0,18-8,-10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44.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72,'48'3,"95"16,-3 2,-3-9,580 27,-676-37,54 8,25 1,-51-13,103-14,2 8,-122 9,102-14,-113 6,10-3,2 2,59 0,-75 6,47-8,-47 5,52-2,818 8,-859-3,-1-3,54-12,-54 8,-1 2,62-1,753-4,-169 2,-471 11,-49-14,-3 1,832 13,-822 11,-4 0,164 1,-26 16,-191-24,-86-5,-1 1,65 11,-52-5,1-2,0-2,82-6,-22 0,-24 3,328 14,-252-2,175-11,-142-4,-104 1,98 5,-119 8,-47-7,-1-1,30 2,157-6,-195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44.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72,'48'3,"95"16,-3 2,-3-9,580 27,-676-37,54 8,25 1,-51-13,103-14,2 8,-122 9,102-14,-113 6,10-3,2 2,59 0,-75 6,47-8,-47 5,52-2,818 8,-859-3,-1-3,54-12,-54 8,-1 2,62-1,753-4,-169 2,-471 11,-49-14,-3 1,832 13,-822 11,-4 0,164 1,-26 16,-191-24,-86-5,-1 1,65 11,-52-5,1-2,0-2,82-6,-22 0,-24 3,328 14,-252-2,175-11,-142-4,-104 1,98 5,-119 8,-47-7,-1-1,30 2,157-6,-195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1:51.8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73,'98'-2,"107"5,-120 8,-51-6,58 3,57-7,157-4,-189-8,77-2,-32 15,175-4,-176-20,-107 12,65-4,-10 3,-69 5,53-1,986 8,-1040 1,47 8,-46-4,44 0,105-9,156 6,-241 8,70 2,528-14,-684 0,-1-1,32-7,30-3,-41 11,1 0,79-11,-59 5,1 2,114 6,-74 1,1139-2,-1201 2,48 8,-48-4,52 0,44-8,147 4,-198 9,-49-5,59 1,-75-6,1 1,29 6,29 3,-58-10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9:29:49.9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25,'701'0,"-684"-1,0-1,32-7,30-3,341 12,-414 1,-1-1,1 1,0 0,-1 0,1 1,-1 0,8 3,-12-5,0 1,0-1,-1 0,1 1,0-1,0 1,0-1,0 1,-1-1,1 1,0 0,0-1,-1 1,1 0,0 0,-1-1,1 1,-1 0,1 0,-1 0,0 0,1 0,-1-1,0 1,0 0,1 0,-1 0,0 0,0 0,0 0,0 0,0 0,0 0,0 0,-1 0,1 0,0 0,-1 0,1 0,0 0,-1 0,1-1,-1 1,1 0,-1 0,0 0,1-1,-1 1,0 0,1-1,-2 2,-2 0,1 1,0-1,-1 0,1 0,-1-1,0 1,0-1,1 1,-1-1,0 0,0-1,0 1,-6 0,-60-2,45 0,-74 1,-54-3,7-21,86 14,29 5,0 1,-33 0,-39 6,-120-4,204-1,4-2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2:15.5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36,'137'3,"147"-6,-201-9,-49 7,59-3,-56 10,51 9,-50-5,50 1,-47-4,1 1,57 15,22 2,-58-13,-10-1,67 1,-81-9,1 2,69 12,-61-6,77 2,-6-1,-62-2,1-2,95-6,-111-4,77-22,-84 18,0 2,1 1,51-4,319 13,-247 20,-109-13,0-1,63 0,38-7,154-4,-278-1,0-1,0-1,0-2,39-16,-43 15,1 0,-1 2,1 0,1 2,-1 0,28 0,-8 7,0 2,72 15,34 5,122 6,-115-10,163-1,302-20,-606 0,1-1,-1 0,0-2,-1 0,1-1,28-12,-29 10,1 1,-1 1,1 0,0 1,1 0,26-1,316 25,-78-1,-221-12,0-3,113-6,-105-9,-48 6,1 2,32-2,1021 6,-1038 0,50 10,-49-5,46 1,606-8,-651-2,0 0,61-15,-60 9,0 3,54-3,568 10,-619-3,47-8,43-3,-127 13,1 0,-1 0,1-1,-1 0,0 0,1 0,-1-1,0 1,0-1,0 0,0-1,0 0,0 1,-1-1,1-1,-1 1,0-1,0 1,6-8,-1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2:29.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0,'373'19,"-152"-11,25 3,-115-1,177-8,-139-5,972 3,-918 11,-48-1,145 2,173 2,-422-13,-46 2,0-2,-1-1,1-1,0-1,-1-1,0-2,41-11,17-12,-67 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2:37.5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50,'1322'0,"-1297"-1,-1-2,29-5,39-5,153-9,952 20,-582 4,753-2,-1339 2,48 8,22 2,-88-12,38 1,81 12,-56 0,1-4,102 2,-136-10,52 9,33 1,-106-9,1 0,25 6,41 4,968-10,-516-5,2445 3,-2958-1,53-10,-52 6,51-2,280-10,-327 14,0 0,0-1,0-1,59-18,-76 17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2:51.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24,'22'1,"1"2,0 1,39 11,-35-8,-1-1,33 3,231-6,-156-4,-76-2,100-18,33-3,363 22,-269 5,-257-5,49-8,-49 5,48-2,1233 8,-1249 2,113 21,-41-4,82 4,-119-14,84 3,4164-14,-4327 0,1 0,-1-2,16-4,46-5,622 10,-342 5,169-3,-502 1,0 1,25 6,37 4,47 0,44 0,-20 0,2 0,-117-13,64 0,143 16,-141-6,182-7,-137-4,-33 4,130-5,-232 2,-1-2,0 0,0-1,0-1,0 0,31-15,-49 19,1 1,0 0,-1 0,1-1,0 1,-1 0,1-1,-1 1,1-1,-1 1,1-1,-1 1,1-1,-1 1,1-1,-1 1,1-1,-1 0,0 1,0-1,1 0,-1 1,0-1,0 0,0 1,1-1,-1 0,0 1,0-1,0 0,0 1,0-1,-1 0,1 0,0 1,0-1,0 0,-1 1,1-1,0 0,0 1,-1-1,1 1,-1-1,1 0,-1 1,1-1,-1 1,1-1,-1 1,1 0,-1-1,1 1,-1 0,0-1,1 1,-1 0,-1-1,-40-14,-28 8,-1 3,-95 7,29 1,-1131-4,1059-12,-16 0,14 13,183-1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2:51.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24,'22'1,"1"2,0 1,39 11,-35-8,-1-1,33 3,231-6,-156-4,-76-2,100-18,33-3,363 22,-269 5,-257-5,49-8,-49 5,48-2,1233 8,-1249 2,113 21,-41-4,82 4,-119-14,84 3,4164-14,-4327 0,1 0,-1-2,16-4,46-5,622 10,-342 5,169-3,-502 1,0 1,25 6,37 4,47 0,44 0,-20 0,2 0,-117-13,64 0,143 16,-141-6,182-7,-137-4,-33 4,130-5,-232 2,-1-2,0 0,0-1,0-1,0 0,31-15,-49 19,1 1,0 0,-1 0,1-1,0 1,-1 0,1-1,-1 1,1-1,-1 1,1-1,-1 1,1-1,-1 1,1-1,-1 1,1-1,-1 0,0 1,0-1,1 0,-1 1,0-1,0 0,0 1,1-1,-1 0,0 1,0-1,0 0,0 1,0-1,-1 0,1 0,0 1,0-1,0 0,-1 1,1-1,0 0,0 1,-1-1,1 1,-1-1,1 0,-1 1,1-1,-1 1,1-1,-1 1,1 0,-1-1,1 1,-1 0,0-1,1 1,-1 0,-1-1,-40-14,-28 8,-1 3,-95 7,29 1,-1131-4,1059-12,-16 0,14 13,183-1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3:01.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54,'701'0,"-675"1,52 10,-50-6,49 2,381-8,-426 0,51-10,-51 6,49-2,102 9,136-4,-231-9,-52 6,55-2,-57 7,12 1,0-2,80-13,-69 7,1 2,-1 2,72 6,-16 0,474-3,-550 2,0 2,-1 2,41 11,29 5,38-10,-103-11,1 3,72 14,-73-6,-28-7,0-1,1-1,-1 0,1-1,14 0,6-1,21 0,80 10,-53-2,0-3,114-8,-55-1,-95 1,0-3,56-12,-57 8,0 2,64-1,1035 9,-1119-2,50-9,19-2,530 11,-302 2,-313-1,-1 0,0-1,1 0,-1-1,10-3,-3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3:11.8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27,'902'0,"-751"12,-20-1,830-8,-492-5,3246 2,-3672-2,50-9,37-1,-59 12,-19 1,0-2,78-12,-69 5,1 4,118 4,-65 3,1311-3,-1266 12,-1 0,230-31,-264 11,134 8,-96 3,-111-2,1 2,56 11,-81-11,53 0,-55-3,0 1,42 6,-9 6,2-2,-1-4,63 0,-53-5,-47 0,1-1,0-1,0-1,39-8,-48 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3:20.3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53,'51'0,"33"1,134-16,-167 10,85 1,-92 5,-1-2,1-2,43-8,-38 4,0 2,1 2,79 6,-21 0,568-3,-649 1,51 10,-49-7,47 3,41-9,91 4,-59 23,-54-17,131 6,-125-5,-23-1,-5-5,3 0,95 15,-126-13,-1-1,83-6,-40 0,66-10,9-1,513 14,-650-3,-13-1,-11-1,-11-1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3:33.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95,'0'1,"1"0,-1 0,1 0,-1 0,1 0,-1 0,1 0,0 0,-1 0,1-1,0 1,0 0,0 0,-1-1,1 1,0 0,0-1,0 1,0-1,0 1,0-1,0 0,1 1,-1-1,0 0,0 0,2 0,35 5,-33-5,248 2,-129-3,-107 0,0-1,32-7,30-4,126-4,-103 10,-63 6,59-11,-51 6,0 2,86 2,-74 3,70-8,118-3,-57 6,-99-8,-55 7,57-3,2027 9,-2103 0,0 1,33 8,29 2,-42-9,0 2,0 2,36 11,-32-7,80 10,0-9,123 4,283-35,14 11,-316 11,-197-5,49-8,-48 5,47-2,1345 8,-1392 0,50 10,22 0,-73-10,30 0,82 11,-78-5,0-3,92-5,46 1,-102 11,43 1,734-12,-830 2,0 2,50 12,28 4,43 3,-116-18,0-2,72-5,-30 0,-76 1,-1-1,1 0,-1-1,1-1,-1-1,0 0,0 0,-1-2,0 0,0-1,-1 0,1-1,-2 0,17-15,-28 23,-1 1,1-1,0 0,0 1,-1-1,1 1,-1-1,1 0,0 0,-1 1,1-1,-1 0,0 0,1 0,-1 1,1-1,-1 0,0 0,0 0,0 0,0 0,1 0,-1 0,0 0,-1 1,1-1,0 0,0 0,0 0,0 0,-1 0,1 0,0 0,-1 1,1-1,-1 0,1 0,-1 0,1 1,-1-1,1 0,-1 1,0-1,0 1,1-1,-1 0,0 1,0-1,1 1,-1 0,0-1,0 1,0 0,0 0,0-1,-1 1,-11-4,1 0,-1 1,-15-3,18 5,-82-14,-156-4,-98 21,116 1,141-4,-100 3,49 21,73-13,28-4,-65 2,-1690-9,1756 3,1 2,-62 14,62-10,0-1,-65 2,-1347-10,1423-1,-52-9,51 6,-52-2,-57-4,-1-1,-10 0,-12 0,-305 13,444-1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07.8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1 146,'46'-1,"0"-2,54-11,82-6,-177 20,56-12,0 3,92-2,584 12,-702 1,50 8,-51-5,54 2,378-8,-436 2,50 10,-49-6,47 2,355-8,-405-1,49-8,-48 5,47-2,506 8,-553 0,49 9,25 2,-95-12,61 2,75 10,-54-3,0-4,101-7,-45-1,1217 3,-1326 3,0 0,63 16,-61-11,-1-1,52 2,144 13,216-23,-427 0,-1-1,28-7,38-2,14-1,-71 7,50-3,847 9,-893 1,51 9,26 1,465-13,-549-1,0-1,0-1,0-2,43-14,-42 10,1 2,0 2,50-6,338 11,-204 3,-201-3,0 0,0-1,20-6,35-4,424 11,-238 3,-224-1,46 9,4-1,34 4,-64-6,67 0,464-8,-570 1,0-1,-1 0,1-1,-1 0,0-1,0 0,0 0,19-10,-1-3,41-31,-26 16,-36 28,1-1,0 1,0 0,0 0,0 1,0 0,1 1,-1 0,1 0,-1 1,1 0,-1 0,14 3,14 2,60 18,-48-9,-24-6,1-1,0-1,0-2,39 3,-43-5,1 1,-1 0,28 9,23 3,-68-14,-1-2,1 1,-1 0,1-1,-1 0,0 1,1-1,-1-1,0 1,0 0,1-1,-1 0,0 0,-1 0,1 0,0 0,-1 0,1-1,-1 1,1-1,-1 0,3-4,-2 3,0 0,0 0,1 0,0 1,0-1,0 1,0 0,0 0,0 1,8-4,4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29:41.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50,'66'1,"-12"0,0-2,100-14,-118 9,0 3,57 1,-52 2,63-8,12-3,230 6,-181 7,-113-1,-1 2,57 11,71 6,-117-12,0-3,123-6,-65-2,453 3,-545 1,50 10,-50-6,48 2,461-8,-509-1,49-8,22-2,999 10,-536 5,-529-3,60 0,117 14,-106-5,173-7,-133-4,-124 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13.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0 118,'36'-15,"0"2,1 2,0 1,0 2,1 2,45-3,53-12,-89 12,2 2,68-1,1072 8,-1186 0,0 0,0 0,0 0,0 0,0 1,0-1,-1 1,1 0,0-1,0 1,-1 1,1-1,0 0,-1 1,1-1,-1 1,1 0,-1-1,0 1,3 3,-4-2,0-1,0 1,0-1,-1 1,1 0,0-1,-1 1,0 0,0-1,0 1,0 0,0-1,0 1,-1 0,1-1,-1 1,1 0,-1-1,0 1,0-1,-1 1,-1 2,0 0,0-1,0 0,0 0,0 0,-1 0,1 0,-1-1,0 1,0-1,-1 0,1-1,-1 1,1-1,-1 1,0-1,0-1,0 1,0-1,0 0,0 0,0 0,0-1,-7 0,-15 0,1-1,-1-2,-35-7,22 3,-58-2,-186 6,141 6,-889-3,1003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30.1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97,'48'-11,"-6"0,43 0,-43 4,69-1,1847 9,-1819-13,-91 6,50-1,680 8,-743 1,51 9,25 1,-96-12,638 34,-312-22,-316-12,21 2,-1 2,55 13,20 2,-33-8,89 6,-41-5,10 0,509-13,-607-2,-1-2,0-3,0-1,48-17,85-16,-127 33,-17 3,0 1,39 0,674 6,-707-3,47-8,-48 4,51 0,29 9,133-6,-159-7,64-4,-52 15,26 1,144-17,-142 4,178 10,-138 3,108 10,13 0,-169-13,550 16,-315-5,-266 0,87 3,-156-12,48 9,16 1,623 36,-627-37,-38-3,58 1,-78-7,48 9,-48-5,47 2,-7-9,-1-4,125-25,-114 21,-58 8,-1 0,0-1,0-1,30-9,-34 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34.6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95,'95'-1,"-20"-1,1 3,97 15,-106-9,0-2,103-6,-58-1,-67-1,59-9,-37 3,133-15,-117 14,-42 4,49-1,-59 5,45-7,-43 4,46-2,86-4,17-1,1435 12,-1591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43.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1839 118,'978'0,"-950"-2,-1-1,1-2,36-10,-4 1,-10 3,2 3,-1 1,57 1,-36 5,107-15,-88 8,150 8,-102 2,700-2,-800-1,46-9,32-2,411 12,-507 2,1 0,28 6,-28-3,0-2,26 1,-33-4,31 1,-44-1,-1 0,1 0,0 1,0-1,-1 0,1 1,0 0,0-1,-1 1,1 0,-1 0,1 0,-1 0,1 0,-1 0,1 0,-1 0,0 1,2 1,-3-2,0-1,0 1,1-1,-1 1,0 0,0-1,0 1,0-1,0 1,0 0,0-1,0 1,-1-1,1 1,0-1,0 1,0 0,0-1,-1 1,1-1,0 1,-1-1,1 1,0-1,-1 0,1 1,-1-1,1 1,-1-1,1 0,-1 1,1-1,-1 0,1 1,-1-1,1 0,-1 0,1 0,-1 1,-1-1,-28 7,26-6,-77 16,40-7,0-2,0-2,-61 2,53-9,1 1,0 3,-1 2,-83 19,93-15,0-3,-44 3,25-3,-143-1,15-1,117 7,48-7,0 0,-30 0,-796-5,815 3,-49 8,-29 1,-628-9,354-4,354 0,-50-8,-25-1,32 10,-186-12,170 7,-127 5,-50-1,124-22,-1 0,57 14,32 3,-57 1,-471 7,562-1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4:46.6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0,'556'0,"-498"5,-55-4,-1-1,1 0,0 1,-1-1,1 1,-1 0,1 0,-1 0,0 0,1 0,-1 0,0 1,0-1,0 1,0-1,0 1,0 0,0 0,2 3,-4-5,0 1,-1-1,1 1,0-1,0 1,0 0,0-1,0 1,-1-1,1 0,0 1,0-1,-1 1,1-1,0 1,-1-1,1 0,-1 1,1-1,0 1,-1-1,1 0,-1 0,1 1,-1-1,1 0,-1 0,1 0,-1 1,1-1,-2 0,-20 6,19-5,-211 58,-76 19,304-80,1 1,0 0,24 3,32 0,133-32,-99 13,-54 9,-17 2,66-4,-64 9,46-9,-46 4,45 0,-75 6,56 0,93-13,-71 4,0 4,107 7,-48 1,-48-3,-67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0.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4,'59'2,"100"19,-101-11,112 4,-17-16,225 4,-265 9,58 2,-140-12,49 9,16 0,303-9,-370-3,1-2,0-1,-1-1,50-17,27-6,-98 27,25-6,0 2,0 2,44-1,68 3,130 5,-182 7,96 4,1789-15,-1956 3,0 0,27 6,-27-3,1-2,25 1,-15-2,44 8,28 2,173-1,114 0,1295-11,-1622-4,-1-2,78-18,26-4,189 19,-229 10,-107 1,1 0,28 6,-28-3,1-2,25 1,350-5,-378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4.9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0,'2076'0,"-2038"2,53 10,-20-3,4 1,-30-3,59 1,31 3,5 1,45-13,-165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6.5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0,'4'0,"5"0,13 0,7 0,7 0,4 0,4 0,2 0,5 0,-1 0,-3 0,4 0,-4 0,-5 0,-6 0,-13 0,-23 0,-11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0.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4,'59'2,"100"19,-101-11,112 4,-17-16,225 4,-265 9,58 2,-140-12,49 9,16 0,303-9,-370-3,1-2,0-1,-1-1,50-17,27-6,-98 27,25-6,0 2,0 2,44-1,68 3,130 5,-182 7,96 4,1789-15,-1956 3,0 0,27 6,-27-3,1-2,25 1,-15-2,44 8,28 2,173-1,114 0,1295-11,-1622-4,-1-2,78-18,26-4,189 19,-229 10,-107 1,1 0,28 6,-28-3,1-2,25 1,350-5,-378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4.9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0,'2076'0,"-2038"2,53 10,-20-3,4 1,-30-3,59 1,31 3,5 1,45-13,-165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29:50.0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2,'10'1,"0"0,-1 0,1 1,11 4,35 6,22-8,103-8,-99-7,-48 5,59-1,1118 8,-1191-1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5:06.5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0,'4'0,"5"0,13 0,7 0,7 0,4 0,4 0,2 0,5 0,-1 0,-3 0,4 0,-4 0,-5 0,-6 0,-13 0,-23 0,-11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2:03.1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0,'4'0,"6"0,0 4,3 1,3 0,-1 3,1 0,1-1,2-2,2-1,-2-3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4:33.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26,'0'-1,"1"0,-1 0,1 0,-1 0,1 0,0 0,-1 0,1 0,0 0,-1 1,1-1,0 0,0 0,0 1,0-1,0 0,0 1,0-1,0 1,0 0,0-1,0 1,0 0,0-1,0 1,0 0,2 0,35-4,-33 3,436-2,-226 6,-160-3,-1-1,1 2,84 13,-107-9,0-2,43-1,-55-2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4:36.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0,'1748'0,"-1728"0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06.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25,'43'2,"83"14,-65-10,1-2,91-6,-37-1,537 3,-632-1,1-1,27-7,-27 5,1 0,25 0,121 7,129-6,-215-8,-49 6,59-3,699 9,-769 1,0 0,29 7,36 3,-68-12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09.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15,'39'2,"49"8,-48-4,51 0,1883-7,-1951 0,0-1,28-7,-28 5,1 0,24 1,62 5,83-4,-156-7,-22 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2:03.1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0,'4'0,"6"0,0 4,3 1,3 0,-1 3,1 0,1-1,2-2,2-1,-2-3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4:33.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26,'0'-1,"1"0,-1 0,1 0,-1 0,1 0,0 0,-1 0,1 0,0 0,-1 1,1-1,0 0,0 0,0 1,0-1,0 0,0 1,0-1,0 1,0 0,0-1,0 1,0 0,0-1,0 1,0 0,2 0,35-4,-33 3,436-2,-226 6,-160-3,-1-1,1 2,84 13,-107-9,0-2,43-1,-55-2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4:36.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0,'1748'0,"-1728"0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06.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25,'43'2,"83"14,-65-10,1-2,91-6,-37-1,537 3,-632-1,1-1,27-7,-27 5,1 0,25 0,121 7,129-6,-215-8,-49 6,59-3,699 9,-769 1,0 0,29 7,36 3,-68-12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48,'584'0,"-562"-1,-1-1,29-7,-28 5,0 0,27 0,-20 3,46-10,-46 6,48-2,995 8,-1042 1,56 10,-15-1,-6-2,-15-3,68 2,-55-9,15-1,1 4,88 12,35 10,-81-14,185-8,-136-5,648 3,-792 1,-1 2,0 1,40 11,-39-8,0-1,1-1,32 1,484-5,-250-3,-263 1,48-9,14-1,38-1,29-1,752 14,-883-3,50-8,-49 5,47-2,37 8,-46 1,0-3,104-15,-105 8,1 3,121 6,-63 2,1133-3,-1114 12,-6 0,112-14,117 4,-241 9,85 1,-180-12,7-1,0 1,0 2,58 11,-66-8,-1-2,1 0,29-3,-29 0,-1 1,0 1,37 7,-1 3,1-3,0-3,79-3,18 1,-38 6,91 3,-4-11,225-6,-259-16,-160 18,42-9,-38 6,0 2,37-3,77-5,-2 0,1587 10,-796 3,-757-15,6 1,512 13,-671-1,0-1,0-1,0 0,0-1,0 0,-1-1,15-6,-15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09.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15,'39'2,"49"8,-48-4,51 0,1883-7,-1951 0,0-1,28-7,-28 5,1 0,24 1,62 5,83-4,-156-7,-22 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26.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24,'27'1,"52"10,-52-6,50 2,-4-8,-37-1,0 2,0 2,-1 1,39 8,-36-5,1-1,0-2,0-1,52-6,3 1,605 3,-677-1,-1-1,34-8,10-2,-4 5,-10 0,70-1,18 6,118 5,-188 8,-48-6,1-2,29 2,67-8,90 5,-139 10,-48-8,0 0,31 0,1044-5,-1069 0,51-10,-50 6,49-2,50 9,95-4,-153-9,-48 7,1 0,28 0,1269 3,-609 3,-690-1,0 1,36 9,-13-2,0-1,-12-2,0-1,50 0,386-6,-445 3,-1 0,29 6,-28-3,0-2,27 1,24-2,134-5,-68-21,-15 3,-81 12,0 2,74-2,-91 9,0 0,-1-2,47-9,-11 2,-42 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31.7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73,'137'3,"146"-7,-165-19,44-1,-98 13,-42 7,1 0,31 0,-23 3,0 1,0 2,0 0,0 3,50 13,-40-7,-1-2,59 5,-48-8,26 1,141-6,-94-4,-104 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4:47.7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25,'195'15,"-121"-7,-31-1,53 14,-15-3,-57-13,9 2,1-2,63 3,-69-8,20-2,-1 3,87 13,-87-7,1-3,-1-2,53-4,-16 1,-64-1,-1 0,0-1,0-1,0-1,-1-1,22-9,-22 8,1 0,0 1,0 1,1 1,34-3,-11 7,-4 0,0-2,50-8,-45 4,1 2,47 2,-44 1,71-9,-85 6,56 1,-3 0,-17-8,-49 7,0 0,29 0,627 5,-650 0,51 10,-50-6,49 2,1273-6,-623-3,-685 4,46 8,41 2,14 0,1-1,424-12,-540 0,51-10,-51 6,48-2,1082 7,-531 1,-584 1,47 8,40 2,-34-11,197-4,-181-7,46-3,1572 14,-1694 1,48 8,-48-4,46 0,100 6,14 0,791-13,-948 3,46 8,-47-5,52 2,586-8,-653-1,-1 0,32-7,9-2,2 2,-16 2,59-1,-56 8,-5 1,0-2,76-12,-65 6,0 2,1 2,67 6,-8 0,277-3,-375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4:51.3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56,'120'1,"-3"1,170-19,-82-11,-149 22,-1 3,92 5,-37 0,-36 0,84-4,-139-2,-4-1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45.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30,'45'0,"7"1,0-3,80-11,-71 5,-1 3,0 3,62 5,-5 0,1095-3,-1185 1,51 10,-50-6,48 2,-75-7,41-1,0 3,60 10,107 12,-146-17,0-2,114-6,-60-2,-105 3,42-4,-39-1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48.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31,'46'-1,"-1"3,65 11,-44-5,0-3,131-6,-69-2,940 3,-1041-2,51-8,-50 5,49-2,-58 7,8 0,1-1,-1-1,44-9,-32 5,0 1,1 2,-1 2,51 4,3 0,140-3,-213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50.4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1,'1307'0,"-1290"1,0 1,32 7,30 3,-44-10,-1 1,54 12,-80-13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53.5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24,'251'3,"267"-6,-394-8,57-1,-128 12,-1-1,-1 3,72 11,68 15,-157-24,0-2,40-2,-68 0,-1-1,-9 1,-4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6:54.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07.1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97,'187'2,"202"-5,-170-20,-101 1,-84 14,1 1,52-2,113 10,75-2,-182-11,-53 6,56-1,34 6,136 4,-220 6,-26-4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12.4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0,'444'0,"-426"1,-1 1,32 7,30 3,-76-12,41 2,72 10,-54-5,0-2,117-6,-62-1,1072 2,-1162-2,51-8,-50 5,48-2,1041 6,-510 3,-587-2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24.6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1885 1,'-54'1,"1"2,-55 11,-36 6,80-8,0-2,-89 2,-133-12,116-3,57 1,-123 5,167 9,48-8,1-1,-33 2,-203-6,236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28.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53,'794'0,"-777"-1,0-1,33-7,29-4,-31 13,-20 0,0-1,0-1,36-8,-24 4,0 1,1 2,-1 2,45 5,9-2,418-2,-492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42.5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1,'607'0,"-580"1,52 10,-52-6,50 2,64 5,8-1,1774-12,-1903 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46.3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25,'27'1,"52"10,-51-6,48 2,768-8,-803-1,47-8,-47 4,43 0,-62 4,0 0,25-6,-25 4,0 0,26 0,1094 5,-1129 0,0 0,-1 1,21 6,-4-2,-12-2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4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0,'1424'0,"-1416"0,1 1,-1 0,1 0,-1 1,9 2,-2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7:51.6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0,'1329'0,"-1303"2,-1 1,0 1,40 11,-39-8,1-1,-1-1,34 1,-14-6,-26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01.3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26,'491'0,"-464"-2,51-9,-50 6,49-2,556 8,-607 0,-1 2,27 5,-26-3,51 3,25-10,75 3,-108 10,-47-6,-1-2,30 2,1534-6,-1557-1,49-8,-48 5,47-2,1226 6,-601 3,-681-2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11.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49,'1097'0,"-1063"-1,49-10,-47 6,44-2,1201 8,-1264-2,1 0,31-9,30-2,630 10,-346 5,-337-4,-1 2,1 1,46 10,-47-8,0 0,0-2,0-1,27-2,-25 0,-1 1,1 2,35 5,91 16,-73-13,-5-3,145-6,-95-4,574 3,-673-1,53-10,-52 6,51-3,1367 9,-1418 1,-1 0,26 7,-25-5,50 4,551-9,-608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33.5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94,'65'0,"13"2,140-18,-132 8,1 2,102 9,-48-1,-99-2,29 1,133-16,-168 11,70 0,-6 2,-30-9,-48 6,-1 2,28-1,1276 5,-1311-2,0-1,-1 0,19-5,38-5,-37 11,285 3,-235 9,-48-5,57 1,-5-6,103 14,-105-8,139-6,-94-4,360 3,-462 2,52 9,23 1,94-15,103 6,-217 8,-50-6,57 2,2935-8,-3010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26.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76,'24'0,"4"1,0 0,0-3,0 0,-1-1,1-2,-1-1,27-10,-38 11,0 1,1 0,-1 1,26-1,31-5,-27 2,0 3,0 1,79 6,-23 0,-10-3,120 17,-171-13,59-2,-63-2,0 1,46 7,-24-1,1-2,92-5,47 3,-52 20,-104-15,0-1,76 2,-55-10,-6-1,0 2,109 16,-108-9,1-2,0-2,63-7,-5 2,3227 2,-3201 11,-22 0,2 2,20-1,39-12,387 13,-168-6,-40-4,-237 8,71 2,635-14,-678-11,3-1,709 14,-840-2,0-1,25-6,-24 3,48-2,115-5,18 0,446 13,-616-3,46-8,31-2,-6 11,174-11,-171 3,161 7,-128 4,13 10,6 0,370-13,-523 0,-1 1,1-2,0 1,-1-1,1-1,-1 0,0 0,1-1,13-7,-10 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41.0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1,'724'0,"-586"11,-11 1,936-10,-521-4,3482 2,-4004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5:46.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0,'4'0,"5"0,1 4,3 1,3 0,3-1,2-1,2 3,0 0,-3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5:56.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1,'9'7,"-1"1,1-2,0 1,1-1,0 0,0-1,0-1,0 1,1-1,-1-1,1 0,0-1,17 2,16 0,0-2,52-5,-15 0,-18 3,-6-2,0 3,92 14,-89-7,0-3,1-3,60-5,-4 0,-42 2,107-16,-129 12,1 3,66 4,-58 1,67-7,-11-19,-78 16,-8 1,1 1,48-1,-61 6,-3 0,1-1,0 2,-1 0,1 1,-1 1,0 1,0 0,26 11,-34-11,0-1,0 0,1 0,-1-1,1 0,12 1,-3-2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6:07.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72,'69'2,"96"14,-140-13,-6-1,-1 1,1 1,-1 0,0 1,22 10,-29-11,0 0,1 0,-1-1,1-1,0 0,0 0,0-1,18-1,11-3,47-9,16-2,132 15,40-3,-207-9,-48 6,0 2,31-2,1162 6,-941-25,-184 13,108-1,-167 12,23 1,0-2,89-13,-110 10,-1 1,56 3,19-2,-36-10,-49 8,-1 0,32 0,1144 3,-551 3,-626-2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6:13.9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48,'2005'0,"-1972"-1,51-10,-50 6,49-2,63-5,4 1,2391 12,-2520 0,0 1,28 6,37 4,-5-12,-59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6:29.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73,'114'2,"122"-4,-156-10,-52 7,52-2,-50 5,44-8,-44 5,45-1,127 9,147-6,-258-8,-56 5,58-1,802 8,-783 8,-23 0,815-1,-525-10,831 2,-1173-2,49-8,31-3,693 12,-392 3,-392-1,52 10,-50-6,49 3,93 3,4 0,1402-11,-1431 12,-2 0,725-13,-718 13,5 0,519-13,-654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6:42.6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1 142,'1191'0,"-1146"-2,48-9,-48 5,52 0,224-5,5 0,190 11,-494 1,-1 1,29 7,-28-5,0 0,27 0,1003-4,-478-1,-528 3,48 8,-49-4,57 1,387-8,-462 2,51 10,-50-7,48 4,1176-8,-575-1,-512 12,4 1,-19-10,154-5,-227-8,-53 6,1 2,25-1,436 5,-455-3,56-10,-19 2,-2-1,-36 6,46-3,42-3,-78 5,50 0,29 9,135-6,-171-8,-50 6,60-3,1026 9,-1059 2,96 17,29 3,-4-12,91 3,275-14,-524-2,0 0,32-8,8 0,0 1,-14 2,69-1,-73 6,50-8,-49 4,49 0,648 7,-688-3,100-20,-100 13,103-6,-63 17,86-3,-112-10,-48 7,1 0,28 0,605 5,-628 0,49 9,20 2,-73-12,-2 0,0 1,40 7,-41-3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6:55.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79,'0'1,"0"0,0 0,1 0,-1 0,0-1,1 1,-1 0,1 0,-1 0,1-1,0 1,-1 0,1-1,0 1,-1 0,1-1,0 1,0-1,0 1,-1-1,1 0,0 1,0-1,0 0,0 0,0 1,0-1,1 0,31 4,-27-3,98 10,84 4,-161-14,51 10,-50-7,49 4,645-9,-684-1,51-9,-52 6,55-2,-52 5,47-8,-46 5,47-1,611 7,-673-2,1-2,26-5,-26 3,50-3,-56 8,49 0,90-13,-59 4,193 7,-138 4,-75-2,104-14,-121 8,113 4,3 0,-91-9,-53 5,56 0,2400 7,-2475 0,0 0,30 8,31 3,-36-11,265-3,-237-9,-49 6,1 2,28-1,-9 5,-27 0,0-1,0 0,0 0,25-6,-24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7:08.2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0 165,'888'0,"-841"-3,-1-1,53-13,-48 8,71-5,75-10,-13 1,269 21,-225 4,1932-2,-1970-11,-14-1,1497 10,-819 5,-782-4,96-13,-104 8,113 5,17-2,-111-8,-49 6,57-2,1236 8,-1286 1,45 8,31 1,-54-10,10 0,81 11,-48-2,187-8,-142-4,1586 2,-1715 1,-1 1,29 6,-28-3,0-2,26 1,90 8,0 0,-101-10,42 8,-43-5,50 1,-61-6,50-1,120 15,-97-5,189-6,-138-6,-70 3,-58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7:12.9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71,'931'0,"-901"-2,1-1,-1-1,35-11,-34 8,1 0,55-3,101-1,44 0,-174 11,1-1,1 3,68 11,-57-4,-1-4,121-7,-59-1,356 3,-468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21:30:32.7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75,'10'-1,"0"0,0-1,0 0,10-3,35-6,386 7,-226 7,20-6,249 7,-363 6,45 3,-142-13,396 17,-161 3,-221-16,369 25,-250-17,1-1,1191-12,-1311-2,-1-1,0-2,-1-2,1-2,-2-1,51-23,72-20,-7 25,-53 20,-88 9,1 0,-1 1,1 0,-1 0,0 1,0 1,13 4,-18-5,-1 1,0-1,0 1,0 0,0 1,-1-1,5 5,-6-5,1 0,0 0,0-1,0 1,0-1,1 1,-1-1,1 0,-1 0,1 0,6 1,6 1,-16-3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1T19:17:38.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27,'1097'0,"-1066"1,48 9,19 2,70-11,-75-2,131 15,-113-4,199-8,-143-5,2458 3,-2590-1,49-10,-49 6,53-2,-30 5,108-20,-49 5,-16 10,130 7,-90 3,-121-3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49.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25,'1190'0,"-1163"2,51 8,-50-5,48 2,717-8,-765 0,50-10,-49 6,50-2,-4 8,-21 0,-1-2,89-13,-96 8,2 2,86 3,-62 2,-52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2.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24,'1609'0,"-1582"2,51 9,-50-6,49 2,507-8,-558 0,0-2,35-8,-13 2,0-1,21-2,-50 11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4.8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2,'99'-1,"107"3,-124 9,-49-5,52 1,995-8,-1060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7.1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48,'318'-17,"-231"11,110 8,66-4,-181-9,-49 5,61-1,508 8,-603-1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9.8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1,'1818'0,"-1798"0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49.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25,'1190'0,"-1163"2,51 8,-50-5,48 2,717-8,-765 0,50-10,-49 6,50-2,-4 8,-21 0,-1-2,89-13,-96 8,2 2,86 3,-62 2,-52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2.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24,'1609'0,"-1582"2,51 9,-50-6,49 2,507-8,-558 0,0-2,35-8,-13 2,0-1,21-2,-50 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4.8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2,'99'-1,"107"3,-124 9,-49-5,52 1,995-8,-1060 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7.1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48,'318'-17,"-231"11,110 8,66-4,-181-9,-49 5,61-1,508 8,-603-1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9:32:07.3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1,'4'0,"5"0,5 0,5 0,2 0,2 0,1 0,0 0,0 0,1 0,-5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8:59.8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1,'1818'0,"-1798"0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9:06.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1,'3902'0,"-3756"12,4 0,-38-14,124 3,-139 10,76 3,3223-15,-3371 2,1 1,24 6,-24-3,48 2,346-8,-400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9:09.9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24,'1562'0,"-1534"-1,50-10,-50 6,48-2,17 8,-73-1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9:17.9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51,'61'0,"45"1,124-16,-159 9,75 2,-82 4,112-13,-98 4,0 4,109 7,-55 0,-42-3,99 3,-120 9,-48-6,-1-2,34 2,670-6,-685 3,48 8,-48-4,53 0,-36-7,-4 0,0 2,89 13,-95-7,-26-5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9:24.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25,'2619'0,"-2478"12,-6-1,-29-12,59 3,-89 9,-56-6,1-2,29 2,1565-4,-759-3,-827 0,57-10,-15 1,107-12,-88 13,109-4,965 15,-1137 1,51 9,-50-6,49 2,15-8,-72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14:29:28.9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4,'78'-1,"-33"-1,-1 2,1 2,48 8,-21 0,1-3,0-4,80-6,-30 1,1899 1,-2003 2,-1 1,32 7,34 4,256-14,-310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3E4C1-CBDE-4A69-AA50-1916270822B5}"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5D7C1-E574-4210-8605-1B900B5CC5CC}" type="slidenum">
              <a:rPr lang="en-US" smtClean="0"/>
              <a:t>‹#›</a:t>
            </a:fld>
            <a:endParaRPr lang="en-US"/>
          </a:p>
        </p:txBody>
      </p:sp>
    </p:spTree>
    <p:extLst>
      <p:ext uri="{BB962C8B-B14F-4D97-AF65-F5344CB8AC3E}">
        <p14:creationId xmlns:p14="http://schemas.microsoft.com/office/powerpoint/2010/main" val="158791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8F08A60-E770-4823-878B-9C236AFCAD48}"/>
              </a:ext>
            </a:extLst>
          </p:cNvPr>
          <p:cNvSpPr>
            <a:spLocks noGrp="1"/>
          </p:cNvSpPr>
          <p:nvPr>
            <p:ph type="body" sz="quarter" idx="11" hasCustomPrompt="1"/>
          </p:nvPr>
        </p:nvSpPr>
        <p:spPr>
          <a:xfrm>
            <a:off x="533399" y="5424121"/>
            <a:ext cx="10539412" cy="638803"/>
          </a:xfrm>
          <a:prstGeom prst="rect">
            <a:avLst/>
          </a:prstGeom>
        </p:spPr>
        <p:txBody>
          <a:bodyPr/>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Title</a:t>
            </a:r>
          </a:p>
          <a:p>
            <a:pPr lvl="0"/>
            <a:r>
              <a:rPr lang="en-US" dirty="0"/>
              <a:t>Program Office</a:t>
            </a:r>
          </a:p>
        </p:txBody>
      </p:sp>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512767" y="4572000"/>
            <a:ext cx="11181002" cy="834537"/>
          </a:xfrm>
          <a:prstGeom prst="rect">
            <a:avLst/>
          </a:prstGeom>
        </p:spPr>
        <p:txBody>
          <a:bodyPr/>
          <a:lstStyle>
            <a:lvl1pPr marL="0" indent="0">
              <a:buNone/>
              <a:defRPr sz="54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Headline</a:t>
            </a:r>
          </a:p>
        </p:txBody>
      </p:sp>
    </p:spTree>
    <p:extLst>
      <p:ext uri="{BB962C8B-B14F-4D97-AF65-F5344CB8AC3E}">
        <p14:creationId xmlns:p14="http://schemas.microsoft.com/office/powerpoint/2010/main" val="38406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Header_2 text columns">
    <p:spTree>
      <p:nvGrpSpPr>
        <p:cNvPr id="1" name=""/>
        <p:cNvGrpSpPr/>
        <p:nvPr/>
      </p:nvGrpSpPr>
      <p:grpSpPr>
        <a:xfrm>
          <a:off x="0" y="0"/>
          <a:ext cx="0" cy="0"/>
          <a:chOff x="0" y="0"/>
          <a:chExt cx="0" cy="0"/>
        </a:xfrm>
      </p:grpSpPr>
      <p:sp>
        <p:nvSpPr>
          <p:cNvPr id="6" name="Text Placeholder 21">
            <a:extLst>
              <a:ext uri="{FF2B5EF4-FFF2-40B4-BE49-F238E27FC236}">
                <a16:creationId xmlns:a16="http://schemas.microsoft.com/office/drawing/2014/main" id="{E98E32E7-CA97-429C-A0F9-6959BCB57695}"/>
              </a:ext>
            </a:extLst>
          </p:cNvPr>
          <p:cNvSpPr>
            <a:spLocks noGrp="1"/>
          </p:cNvSpPr>
          <p:nvPr>
            <p:ph type="body" sz="quarter" idx="13" hasCustomPrompt="1"/>
          </p:nvPr>
        </p:nvSpPr>
        <p:spPr>
          <a:xfrm>
            <a:off x="868680"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8D52CBB9-14CA-43D6-BF28-FB14CE2C21BB}"/>
              </a:ext>
            </a:extLst>
          </p:cNvPr>
          <p:cNvSpPr>
            <a:spLocks noGrp="1"/>
          </p:cNvSpPr>
          <p:nvPr>
            <p:ph type="body" sz="quarter" idx="15"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8" name="Text Placeholder 21">
            <a:extLst>
              <a:ext uri="{FF2B5EF4-FFF2-40B4-BE49-F238E27FC236}">
                <a16:creationId xmlns:a16="http://schemas.microsoft.com/office/drawing/2014/main" id="{6F2A9BC8-2231-4A9E-A1D5-A8D025F62ABC}"/>
              </a:ext>
            </a:extLst>
          </p:cNvPr>
          <p:cNvSpPr>
            <a:spLocks noGrp="1"/>
          </p:cNvSpPr>
          <p:nvPr>
            <p:ph type="body" sz="quarter" idx="16" hasCustomPrompt="1"/>
          </p:nvPr>
        </p:nvSpPr>
        <p:spPr>
          <a:xfrm>
            <a:off x="6626471" y="137160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162610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8AF52C-B317-4215-901B-41AFE127C417}"/>
              </a:ext>
            </a:extLst>
          </p:cNvPr>
          <p:cNvSpPr>
            <a:spLocks noGrp="1"/>
          </p:cNvSpPr>
          <p:nvPr>
            <p:ph type="body" sz="quarter" idx="10" hasCustomPrompt="1"/>
          </p:nvPr>
        </p:nvSpPr>
        <p:spPr>
          <a:xfrm>
            <a:off x="7070351" y="1605107"/>
            <a:ext cx="4137659" cy="3647785"/>
          </a:xfrm>
          <a:prstGeom prst="rect">
            <a:avLst/>
          </a:prstGeom>
        </p:spPr>
        <p:txBody>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Name of Presenter 1</a:t>
            </a:r>
          </a:p>
          <a:p>
            <a:pPr lvl="0"/>
            <a:r>
              <a:rPr lang="en-US" dirty="0"/>
              <a:t>Title</a:t>
            </a:r>
          </a:p>
          <a:p>
            <a:pPr lvl="0"/>
            <a:r>
              <a:rPr lang="en-US" dirty="0"/>
              <a:t>Program Office</a:t>
            </a:r>
          </a:p>
          <a:p>
            <a:pPr lvl="0"/>
            <a:r>
              <a:rPr lang="en-US" dirty="0"/>
              <a:t>Contact Information</a:t>
            </a:r>
          </a:p>
          <a:p>
            <a:pPr lvl="0"/>
            <a:endParaRPr lang="en-US" dirty="0"/>
          </a:p>
          <a:p>
            <a:pPr lvl="0"/>
            <a:r>
              <a:rPr lang="en-US" dirty="0"/>
              <a:t>Name of Presenter 2</a:t>
            </a:r>
          </a:p>
          <a:p>
            <a:pPr lvl="0"/>
            <a:r>
              <a:rPr lang="en-US" dirty="0"/>
              <a:t>Title</a:t>
            </a:r>
          </a:p>
          <a:p>
            <a:pPr lvl="0"/>
            <a:r>
              <a:rPr lang="en-US" dirty="0"/>
              <a:t>Program Office</a:t>
            </a:r>
          </a:p>
          <a:p>
            <a:pPr lvl="0"/>
            <a:r>
              <a:rPr lang="en-US" dirty="0"/>
              <a:t>Contact Information</a:t>
            </a:r>
          </a:p>
        </p:txBody>
      </p:sp>
    </p:spTree>
    <p:extLst>
      <p:ext uri="{BB962C8B-B14F-4D97-AF65-F5344CB8AC3E}">
        <p14:creationId xmlns:p14="http://schemas.microsoft.com/office/powerpoint/2010/main" val="383091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8BFF95-816A-45DF-A9DC-E8E050AD889F}"/>
              </a:ext>
            </a:extLst>
          </p:cNvPr>
          <p:cNvSpPr>
            <a:spLocks noGrp="1"/>
          </p:cNvSpPr>
          <p:nvPr>
            <p:ph type="body" sz="quarter" idx="10" hasCustomPrompt="1"/>
          </p:nvPr>
        </p:nvSpPr>
        <p:spPr>
          <a:xfrm>
            <a:off x="0" y="0"/>
            <a:ext cx="12192000" cy="5248275"/>
          </a:xfrm>
          <a:prstGeom prst="rect">
            <a:avLst/>
          </a:prstGeom>
        </p:spPr>
        <p:txBody>
          <a:bodyPr anchor="ctr"/>
          <a:lstStyle>
            <a:lvl1pPr marL="0" indent="0" algn="ctr">
              <a:buNone/>
              <a:defRPr sz="54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Add New Section Title</a:t>
            </a:r>
          </a:p>
        </p:txBody>
      </p:sp>
      <p:sp>
        <p:nvSpPr>
          <p:cNvPr id="4" name="Text Placeholder 4">
            <a:extLst>
              <a:ext uri="{FF2B5EF4-FFF2-40B4-BE49-F238E27FC236}">
                <a16:creationId xmlns:a16="http://schemas.microsoft.com/office/drawing/2014/main" id="{1D27B43D-022C-4EB5-A1B1-83F2BFB9D5CC}"/>
              </a:ext>
            </a:extLst>
          </p:cNvPr>
          <p:cNvSpPr>
            <a:spLocks noGrp="1"/>
          </p:cNvSpPr>
          <p:nvPr>
            <p:ph type="body" sz="quarter" idx="11"/>
          </p:nvPr>
        </p:nvSpPr>
        <p:spPr>
          <a:xfrm>
            <a:off x="533399" y="5503249"/>
            <a:ext cx="10539412" cy="638803"/>
          </a:xfrm>
          <a:prstGeom prst="rect">
            <a:avLst/>
          </a:prstGeom>
        </p:spPr>
        <p:txBody>
          <a:bodyPr>
            <a:noAutofit/>
          </a:bodyPr>
          <a:lstStyle>
            <a:lvl1pPr marL="0" indent="0">
              <a:spcBef>
                <a:spcPts val="0"/>
              </a:spcBef>
              <a:buNone/>
              <a:defRPr sz="2000"/>
            </a:lvl1pPr>
          </a:lstStyle>
          <a:p>
            <a:r>
              <a:rPr lang="en-US" dirty="0"/>
              <a:t>Presenter Name, Title</a:t>
            </a:r>
          </a:p>
          <a:p>
            <a:r>
              <a:rPr lang="en-US" dirty="0"/>
              <a:t>Program Office</a:t>
            </a:r>
          </a:p>
        </p:txBody>
      </p:sp>
    </p:spTree>
    <p:extLst>
      <p:ext uri="{BB962C8B-B14F-4D97-AF65-F5344CB8AC3E}">
        <p14:creationId xmlns:p14="http://schemas.microsoft.com/office/powerpoint/2010/main" val="173028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Headline_Text only_bulle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3" name="Text Placeholder 2">
            <a:extLst>
              <a:ext uri="{FF2B5EF4-FFF2-40B4-BE49-F238E27FC236}">
                <a16:creationId xmlns:a16="http://schemas.microsoft.com/office/drawing/2014/main" id="{24C5C7CB-E948-4435-A80B-2641FB4D99F4}"/>
              </a:ext>
            </a:extLst>
          </p:cNvPr>
          <p:cNvSpPr>
            <a:spLocks noGrp="1"/>
          </p:cNvSpPr>
          <p:nvPr>
            <p:ph type="body" sz="quarter" idx="14" hasCustomPrompt="1"/>
          </p:nvPr>
        </p:nvSpPr>
        <p:spPr>
          <a:xfrm>
            <a:off x="868363" y="1097280"/>
            <a:ext cx="10596562" cy="3552825"/>
          </a:xfrm>
          <a:prstGeom prst="rect">
            <a:avLst/>
          </a:prstGeom>
        </p:spPr>
        <p:txBody>
          <a:bodyPr/>
          <a:lstStyle>
            <a:lvl1pPr marL="0" indent="0">
              <a:lnSpc>
                <a:spcPct val="100000"/>
              </a:lnSpc>
              <a:spcBef>
                <a:spcPts val="0"/>
              </a:spcBef>
              <a:buNone/>
              <a:defRPr sz="2400" b="1"/>
            </a:lvl1pPr>
            <a:lvl2pPr marL="685800" indent="-228600">
              <a:lnSpc>
                <a:spcPct val="100000"/>
              </a:lnSpc>
              <a:spcBef>
                <a:spcPts val="0"/>
              </a:spcBef>
              <a:buFont typeface="Arial" panose="020B0604020202020204" pitchFamily="34" charset="0"/>
              <a:buChar char="•"/>
              <a:defRPr sz="2000"/>
            </a:lvl2pPr>
            <a:lvl3pPr marL="1143000" indent="-228600">
              <a:lnSpc>
                <a:spcPct val="100000"/>
              </a:lnSpc>
              <a:spcBef>
                <a:spcPts val="0"/>
              </a:spcBef>
              <a:buFont typeface="Courier New" panose="02070309020205020404" pitchFamily="49" charset="0"/>
              <a:buChar char="o"/>
              <a:defRPr sz="1800"/>
            </a:lvl3pPr>
            <a:lvl4pPr marL="1600200" indent="-228600">
              <a:lnSpc>
                <a:spcPct val="100000"/>
              </a:lnSpc>
              <a:spcBef>
                <a:spcPts val="0"/>
              </a:spcBef>
              <a:buFont typeface="Wingdings" panose="05000000000000000000" pitchFamily="2" charset="2"/>
              <a:buChar char="§"/>
              <a:defRPr sz="1800"/>
            </a:lvl4pPr>
            <a:lvl5pPr>
              <a:defRPr sz="1600"/>
            </a:lvl5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83012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adline_Text w/imag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114798"/>
            <a:ext cx="4860925" cy="4926012"/>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11438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Headline_Image Onl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19247" y="1097280"/>
            <a:ext cx="10953506" cy="5169877"/>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6" name="Text Placeholder 15">
            <a:extLst>
              <a:ext uri="{FF2B5EF4-FFF2-40B4-BE49-F238E27FC236}">
                <a16:creationId xmlns:a16="http://schemas.microsoft.com/office/drawing/2014/main" id="{2F33FDE1-7ABC-47C7-AF11-82EC5C2C3F1D}"/>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Tree>
    <p:extLst>
      <p:ext uri="{BB962C8B-B14F-4D97-AF65-F5344CB8AC3E}">
        <p14:creationId xmlns:p14="http://schemas.microsoft.com/office/powerpoint/2010/main" val="215281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Header_2 text columns">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32CFC8-F614-4B35-BE4F-240A5BC16563}"/>
              </a:ext>
            </a:extLst>
          </p:cNvPr>
          <p:cNvSpPr>
            <a:spLocks noGrp="1"/>
          </p:cNvSpPr>
          <p:nvPr>
            <p:ph type="body" sz="quarter" idx="11" hasCustomPrompt="1"/>
          </p:nvPr>
        </p:nvSpPr>
        <p:spPr>
          <a:xfrm>
            <a:off x="868363" y="358544"/>
            <a:ext cx="10691812" cy="514350"/>
          </a:xfrm>
          <a:prstGeom prst="rect">
            <a:avLst/>
          </a:prstGeom>
        </p:spPr>
        <p:txBody>
          <a:bodyPr/>
          <a:lstStyle>
            <a:lvl1pPr marL="0" indent="0">
              <a:buNone/>
              <a:defRPr sz="2600">
                <a:solidFill>
                  <a:schemeClr val="bg1"/>
                </a:solidFill>
              </a:defRPr>
            </a:lvl1pPr>
            <a:lvl2pPr marL="457200" indent="0">
              <a:buNone/>
              <a:defRPr sz="2600"/>
            </a:lvl2pPr>
            <a:lvl3pPr marL="914400" indent="0">
              <a:buNone/>
              <a:defRPr sz="2600"/>
            </a:lvl3pPr>
            <a:lvl4pPr marL="1371600" indent="0">
              <a:buNone/>
              <a:defRPr sz="2600"/>
            </a:lvl4pPr>
            <a:lvl5pPr marL="1828800" indent="0">
              <a:buNone/>
              <a:defRPr sz="2600"/>
            </a:lvl5pPr>
          </a:lstStyle>
          <a:p>
            <a:pPr lvl="0"/>
            <a:r>
              <a:rPr lang="en-US" dirty="0"/>
              <a:t>Click to edit single line headline</a:t>
            </a:r>
          </a:p>
        </p:txBody>
      </p:sp>
      <p:sp>
        <p:nvSpPr>
          <p:cNvPr id="12" name="Text Placeholder 21">
            <a:extLst>
              <a:ext uri="{FF2B5EF4-FFF2-40B4-BE49-F238E27FC236}">
                <a16:creationId xmlns:a16="http://schemas.microsoft.com/office/drawing/2014/main" id="{D491AACE-9B31-40A1-87E1-CFE284846A33}"/>
              </a:ext>
            </a:extLst>
          </p:cNvPr>
          <p:cNvSpPr>
            <a:spLocks noGrp="1"/>
          </p:cNvSpPr>
          <p:nvPr>
            <p:ph type="body" sz="quarter" idx="13" hasCustomPrompt="1"/>
          </p:nvPr>
        </p:nvSpPr>
        <p:spPr>
          <a:xfrm>
            <a:off x="868680"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13" name="Text Placeholder 21">
            <a:extLst>
              <a:ext uri="{FF2B5EF4-FFF2-40B4-BE49-F238E27FC236}">
                <a16:creationId xmlns:a16="http://schemas.microsoft.com/office/drawing/2014/main" id="{CF378D7E-811C-48C4-B7B1-1B0C22FB9A22}"/>
              </a:ext>
            </a:extLst>
          </p:cNvPr>
          <p:cNvSpPr>
            <a:spLocks noGrp="1"/>
          </p:cNvSpPr>
          <p:nvPr>
            <p:ph type="body" sz="quarter" idx="14" hasCustomPrompt="1"/>
          </p:nvPr>
        </p:nvSpPr>
        <p:spPr>
          <a:xfrm>
            <a:off x="6626471" y="1097280"/>
            <a:ext cx="4616450"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Tree>
    <p:extLst>
      <p:ext uri="{BB962C8B-B14F-4D97-AF65-F5344CB8AC3E}">
        <p14:creationId xmlns:p14="http://schemas.microsoft.com/office/powerpoint/2010/main" val="69946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Headline_Text Onl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3779459-8116-4840-A507-CD04545FDED7}"/>
              </a:ext>
            </a:extLst>
          </p:cNvPr>
          <p:cNvSpPr>
            <a:spLocks noGrp="1"/>
          </p:cNvSpPr>
          <p:nvPr>
            <p:ph type="body" sz="quarter" idx="13" hasCustomPrompt="1"/>
          </p:nvPr>
        </p:nvSpPr>
        <p:spPr>
          <a:xfrm>
            <a:off x="868680" y="1371600"/>
            <a:ext cx="10588868"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3" name="Text Placeholder 2">
            <a:extLst>
              <a:ext uri="{FF2B5EF4-FFF2-40B4-BE49-F238E27FC236}">
                <a16:creationId xmlns:a16="http://schemas.microsoft.com/office/drawing/2014/main" id="{96E7F487-AB39-456A-A2BA-B3AD9A7EC41E}"/>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61929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Headline_Text w/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6E9CBB1-55CF-437A-B0B1-2182A90065E5}"/>
              </a:ext>
            </a:extLst>
          </p:cNvPr>
          <p:cNvSpPr>
            <a:spLocks noGrp="1"/>
          </p:cNvSpPr>
          <p:nvPr>
            <p:ph type="pic" sz="quarter" idx="10" hasCustomPrompt="1"/>
          </p:nvPr>
        </p:nvSpPr>
        <p:spPr>
          <a:xfrm>
            <a:off x="6699250" y="1371600"/>
            <a:ext cx="4860925" cy="4705693"/>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6" name="Text Placeholder 21">
            <a:extLst>
              <a:ext uri="{FF2B5EF4-FFF2-40B4-BE49-F238E27FC236}">
                <a16:creationId xmlns:a16="http://schemas.microsoft.com/office/drawing/2014/main" id="{C85B9E9B-6388-4169-BA90-8E8E5149D1BF}"/>
              </a:ext>
            </a:extLst>
          </p:cNvPr>
          <p:cNvSpPr>
            <a:spLocks noGrp="1"/>
          </p:cNvSpPr>
          <p:nvPr>
            <p:ph type="body" sz="quarter" idx="13" hasCustomPrompt="1"/>
          </p:nvPr>
        </p:nvSpPr>
        <p:spPr>
          <a:xfrm>
            <a:off x="868680" y="1371600"/>
            <a:ext cx="5524499" cy="3817937"/>
          </a:xfrm>
          <a:prstGeom prst="rect">
            <a:avLst/>
          </a:prstGeom>
        </p:spPr>
        <p:txBody>
          <a:bodyPr/>
          <a:lstStyle>
            <a:lvl1pPr marL="0" indent="0">
              <a:lnSpc>
                <a:spcPct val="100000"/>
              </a:lnSpc>
              <a:spcBef>
                <a:spcPts val="0"/>
              </a:spcBef>
              <a:spcAft>
                <a:spcPts val="0"/>
              </a:spcAft>
              <a:buNone/>
              <a:defRPr sz="2400" b="1"/>
            </a:lvl1pPr>
            <a:lvl2pPr marL="6858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vl2pPr>
            <a:lvl3pPr marL="1143000" indent="-228600">
              <a:lnSpc>
                <a:spcPct val="100000"/>
              </a:lnSpc>
              <a:spcBef>
                <a:spcPts val="0"/>
              </a:spcBef>
              <a:spcAft>
                <a:spcPts val="0"/>
              </a:spcAft>
              <a:buFont typeface="Courier New" panose="02070309020205020404" pitchFamily="49" charset="0"/>
              <a:buChar char="o"/>
              <a:defRPr sz="1800"/>
            </a:lvl3pPr>
            <a:lvl4pPr marL="1600200">
              <a:lnSpc>
                <a:spcPct val="100000"/>
              </a:lnSpc>
              <a:spcBef>
                <a:spcPts val="0"/>
              </a:spcBef>
              <a:spcAft>
                <a:spcPts val="0"/>
              </a:spcAft>
              <a:defRPr sz="1800"/>
            </a:lvl4pPr>
          </a:lstStyle>
          <a:p>
            <a:pPr lvl="0"/>
            <a:r>
              <a:rPr lang="en-US" dirty="0"/>
              <a:t>Click to add text</a:t>
            </a:r>
          </a:p>
          <a:p>
            <a:pPr lvl="1"/>
            <a:r>
              <a:rPr lang="en-US" dirty="0"/>
              <a:t>Bullet 1</a:t>
            </a:r>
          </a:p>
          <a:p>
            <a:pPr lvl="1"/>
            <a:r>
              <a:rPr lang="en-US" dirty="0"/>
              <a:t>Bullet 2</a:t>
            </a:r>
          </a:p>
          <a:p>
            <a:pPr lvl="2"/>
            <a:r>
              <a:rPr lang="en-US" dirty="0"/>
              <a:t>Sub-Bullet 1</a:t>
            </a:r>
          </a:p>
          <a:p>
            <a:pPr lvl="2"/>
            <a:r>
              <a:rPr lang="en-US" dirty="0"/>
              <a:t>Sub-Bullet 2</a:t>
            </a:r>
          </a:p>
          <a:p>
            <a:pPr lvl="3"/>
            <a:r>
              <a:rPr lang="en-US" dirty="0"/>
              <a:t>Sub-Bullet 1</a:t>
            </a:r>
          </a:p>
          <a:p>
            <a:pPr lvl="3"/>
            <a:r>
              <a:rPr lang="en-US" dirty="0"/>
              <a:t>Sub-Bullet 2</a:t>
            </a:r>
          </a:p>
        </p:txBody>
      </p:sp>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Tree>
    <p:extLst>
      <p:ext uri="{BB962C8B-B14F-4D97-AF65-F5344CB8AC3E}">
        <p14:creationId xmlns:p14="http://schemas.microsoft.com/office/powerpoint/2010/main" val="338352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Headline_Image Onl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9485A8-895A-49CF-9829-25ED17F9233B}"/>
              </a:ext>
            </a:extLst>
          </p:cNvPr>
          <p:cNvSpPr>
            <a:spLocks noGrp="1"/>
          </p:cNvSpPr>
          <p:nvPr>
            <p:ph type="body" sz="quarter" idx="14" hasCustomPrompt="1"/>
          </p:nvPr>
        </p:nvSpPr>
        <p:spPr>
          <a:xfrm>
            <a:off x="868363" y="360514"/>
            <a:ext cx="10702925" cy="75589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600" b="0">
                <a:solidFill>
                  <a:schemeClr val="bg1"/>
                </a:solidFill>
              </a:defRPr>
            </a:lvl1pPr>
            <a:lvl2pPr marL="457200" indent="0">
              <a:buNone/>
              <a:defRPr/>
            </a:lvl2pPr>
          </a:lstStyle>
          <a:p>
            <a:pPr lvl="0"/>
            <a:r>
              <a:rPr lang="en-US" dirty="0"/>
              <a:t>Click to edit double line headline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edit double line headline</a:t>
            </a:r>
          </a:p>
        </p:txBody>
      </p:sp>
      <p:sp>
        <p:nvSpPr>
          <p:cNvPr id="5" name="Picture Placeholder 13">
            <a:extLst>
              <a:ext uri="{FF2B5EF4-FFF2-40B4-BE49-F238E27FC236}">
                <a16:creationId xmlns:a16="http://schemas.microsoft.com/office/drawing/2014/main" id="{E3B30946-D9F4-40CA-A3F8-AC14D9093307}"/>
              </a:ext>
            </a:extLst>
          </p:cNvPr>
          <p:cNvSpPr>
            <a:spLocks noGrp="1"/>
          </p:cNvSpPr>
          <p:nvPr>
            <p:ph type="pic" sz="quarter" idx="10" hasCustomPrompt="1"/>
          </p:nvPr>
        </p:nvSpPr>
        <p:spPr>
          <a:xfrm>
            <a:off x="619247" y="1371600"/>
            <a:ext cx="10953506" cy="4862146"/>
          </a:xfrm>
          <a:prstGeom prst="rect">
            <a:avLst/>
          </a:prstGeom>
          <a:solidFill>
            <a:schemeClr val="bg1">
              <a:lumMod val="85000"/>
            </a:schemeClr>
          </a:solidFill>
          <a:ln>
            <a:noFill/>
          </a:ln>
        </p:spPr>
        <p:txBody>
          <a:bodyPr anchor="ctr"/>
          <a:lstStyle>
            <a:lvl1pPr marL="0" indent="0" algn="ctr">
              <a:buNone/>
              <a:defRPr/>
            </a:lvl1pPr>
          </a:lstStyle>
          <a:p>
            <a:r>
              <a:rPr lang="en-US" dirty="0"/>
              <a:t>Click to add image</a:t>
            </a:r>
          </a:p>
        </p:txBody>
      </p:sp>
    </p:spTree>
    <p:extLst>
      <p:ext uri="{BB962C8B-B14F-4D97-AF65-F5344CB8AC3E}">
        <p14:creationId xmlns:p14="http://schemas.microsoft.com/office/powerpoint/2010/main" val="3311195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www.youtube.com/user/usdotfra" TargetMode="External"/><Relationship Id="rId3" Type="http://schemas.openxmlformats.org/officeDocument/2006/relationships/image" Target="../media/image4.png"/><Relationship Id="rId7" Type="http://schemas.openxmlformats.org/officeDocument/2006/relationships/hyperlink" Target="https://twitter.com/USDOTFRA" TargetMode="External"/><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hyperlink" Target="https://www.fra.dot.gov/Page/P0001" TargetMode="External"/><Relationship Id="rId5" Type="http://schemas.openxmlformats.org/officeDocument/2006/relationships/image" Target="../media/image5.png"/><Relationship Id="rId4" Type="http://schemas.openxmlformats.org/officeDocument/2006/relationships/hyperlink" Target="https://www.facebook.com/USDOTFRA"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70E30D-260A-47FF-BA86-4A32E33DC7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9" b="30222"/>
          <a:stretch/>
        </p:blipFill>
        <p:spPr>
          <a:xfrm>
            <a:off x="-10160" y="0"/>
            <a:ext cx="12202160" cy="4332226"/>
          </a:xfrm>
          <a:prstGeom prst="rect">
            <a:avLst/>
          </a:prstGeom>
        </p:spPr>
      </p:pic>
      <p:pic>
        <p:nvPicPr>
          <p:cNvPr id="18" name="Picture 17" descr="Text&#10;&#10;Description automatically generated">
            <a:extLst>
              <a:ext uri="{FF2B5EF4-FFF2-40B4-BE49-F238E27FC236}">
                <a16:creationId xmlns:a16="http://schemas.microsoft.com/office/drawing/2014/main" id="{76F03961-3F28-4604-9F98-52C4773D1A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9" name="TextBox 18">
            <a:extLst>
              <a:ext uri="{FF2B5EF4-FFF2-40B4-BE49-F238E27FC236}">
                <a16:creationId xmlns:a16="http://schemas.microsoft.com/office/drawing/2014/main" id="{A23A5A34-10DB-4B36-92FA-D4BEC7065511}"/>
              </a:ext>
            </a:extLst>
          </p:cNvPr>
          <p:cNvSpPr txBox="1"/>
          <p:nvPr userDrawn="1"/>
        </p:nvSpPr>
        <p:spPr>
          <a:xfrm>
            <a:off x="11001483" y="6424880"/>
            <a:ext cx="993531" cy="261610"/>
          </a:xfrm>
          <a:prstGeom prst="rect">
            <a:avLst/>
          </a:prstGeom>
          <a:noFill/>
        </p:spPr>
        <p:txBody>
          <a:bodyPr wrap="square" rtlCol="0">
            <a:spAutoFit/>
          </a:bodyPr>
          <a:lstStyle/>
          <a:p>
            <a:pPr algn="r"/>
            <a:fld id="{3BFEB588-6EBC-49E5-9771-77F1E3C5F57B}" type="datetime4">
              <a:rPr lang="en-US" sz="1050" smtClean="0"/>
              <a:pPr algn="r"/>
              <a:t>April 2, 2024</a:t>
            </a:fld>
            <a:endParaRPr lang="en-US" dirty="0"/>
          </a:p>
        </p:txBody>
      </p:sp>
      <p:sp>
        <p:nvSpPr>
          <p:cNvPr id="20" name="Rectangle 19">
            <a:extLst>
              <a:ext uri="{FF2B5EF4-FFF2-40B4-BE49-F238E27FC236}">
                <a16:creationId xmlns:a16="http://schemas.microsoft.com/office/drawing/2014/main" id="{620BE175-E547-4FE6-843F-C6F3D2A9FF94}"/>
              </a:ext>
            </a:extLst>
          </p:cNvPr>
          <p:cNvSpPr/>
          <p:nvPr userDrawn="1"/>
        </p:nvSpPr>
        <p:spPr>
          <a:xfrm>
            <a:off x="627184" y="-10160"/>
            <a:ext cx="3396176" cy="72136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160C9BA-AD2A-4E4A-AF5C-747BC85F4084}"/>
              </a:ext>
            </a:extLst>
          </p:cNvPr>
          <p:cNvSpPr txBox="1"/>
          <p:nvPr userDrawn="1"/>
        </p:nvSpPr>
        <p:spPr>
          <a:xfrm>
            <a:off x="808304" y="-99477"/>
            <a:ext cx="3022015" cy="830997"/>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RAIL</a:t>
            </a:r>
          </a:p>
        </p:txBody>
      </p:sp>
      <p:sp>
        <p:nvSpPr>
          <p:cNvPr id="22" name="TextBox 21">
            <a:extLst>
              <a:ext uri="{FF2B5EF4-FFF2-40B4-BE49-F238E27FC236}">
                <a16:creationId xmlns:a16="http://schemas.microsoft.com/office/drawing/2014/main" id="{5BE596F3-1B4B-487D-BF9A-50E68EA068DE}"/>
              </a:ext>
            </a:extLst>
          </p:cNvPr>
          <p:cNvSpPr txBox="1"/>
          <p:nvPr userDrawn="1"/>
        </p:nvSpPr>
        <p:spPr>
          <a:xfrm>
            <a:off x="555183" y="721360"/>
            <a:ext cx="3528256" cy="384721"/>
          </a:xfrm>
          <a:prstGeom prst="rect">
            <a:avLst/>
          </a:prstGeom>
          <a:noFill/>
        </p:spPr>
        <p:txBody>
          <a:bodyPr wrap="square" rtlCol="0">
            <a:spAutoFit/>
          </a:bodyPr>
          <a:lstStyle/>
          <a:p>
            <a:pPr algn="ctr"/>
            <a:r>
              <a:rPr lang="en-US" sz="1900" b="1" i="1" dirty="0">
                <a:solidFill>
                  <a:schemeClr val="bg1"/>
                </a:solidFill>
              </a:rPr>
              <a:t>MOVING AMERICA FORWARD</a:t>
            </a:r>
          </a:p>
        </p:txBody>
      </p:sp>
      <p:sp>
        <p:nvSpPr>
          <p:cNvPr id="23" name="Rectangle 22">
            <a:extLst>
              <a:ext uri="{FF2B5EF4-FFF2-40B4-BE49-F238E27FC236}">
                <a16:creationId xmlns:a16="http://schemas.microsoft.com/office/drawing/2014/main" id="{F550619C-C3E9-4620-8F8B-D3F946497766}"/>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726831"/>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76F03961-3F28-4604-9F98-52C4773D1A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9" name="TextBox 18">
            <a:extLst>
              <a:ext uri="{FF2B5EF4-FFF2-40B4-BE49-F238E27FC236}">
                <a16:creationId xmlns:a16="http://schemas.microsoft.com/office/drawing/2014/main" id="{A23A5A34-10DB-4B36-92FA-D4BEC7065511}"/>
              </a:ext>
            </a:extLst>
          </p:cNvPr>
          <p:cNvSpPr txBox="1"/>
          <p:nvPr userDrawn="1"/>
        </p:nvSpPr>
        <p:spPr>
          <a:xfrm>
            <a:off x="11001483" y="6424880"/>
            <a:ext cx="993531" cy="261610"/>
          </a:xfrm>
          <a:prstGeom prst="rect">
            <a:avLst/>
          </a:prstGeom>
          <a:noFill/>
        </p:spPr>
        <p:txBody>
          <a:bodyPr wrap="square" rtlCol="0">
            <a:spAutoFit/>
          </a:bodyPr>
          <a:lstStyle/>
          <a:p>
            <a:pPr algn="r"/>
            <a:fld id="{80ADFED8-F71E-4842-AF38-B04513FD5E71}" type="slidenum">
              <a:rPr lang="en-US" sz="1050" smtClean="0"/>
              <a:t>‹#›</a:t>
            </a:fld>
            <a:endParaRPr lang="en-US" dirty="0"/>
          </a:p>
        </p:txBody>
      </p:sp>
      <p:sp>
        <p:nvSpPr>
          <p:cNvPr id="23" name="Rectangle 22">
            <a:extLst>
              <a:ext uri="{FF2B5EF4-FFF2-40B4-BE49-F238E27FC236}">
                <a16:creationId xmlns:a16="http://schemas.microsoft.com/office/drawing/2014/main" id="{F550619C-C3E9-4620-8F8B-D3F946497766}"/>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63D9C2-FFC9-4A12-BB1C-9B97B95DBEC9}"/>
              </a:ext>
            </a:extLst>
          </p:cNvPr>
          <p:cNvSpPr/>
          <p:nvPr userDrawn="1"/>
        </p:nvSpPr>
        <p:spPr>
          <a:xfrm>
            <a:off x="-13335" y="-8792"/>
            <a:ext cx="12218670" cy="526659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7DBE46-F109-43BA-B316-BCF3C06F0715}"/>
              </a:ext>
            </a:extLst>
          </p:cNvPr>
          <p:cNvPicPr>
            <a:picLocks noChangeAspect="1"/>
          </p:cNvPicPr>
          <p:nvPr userDrawn="1"/>
        </p:nvPicPr>
        <p:blipFill rotWithShape="1">
          <a:blip r:embed="rId4">
            <a:alphaModFix amt="6000"/>
          </a:blip>
          <a:srcRect t="15238" b="5915"/>
          <a:stretch/>
        </p:blipFill>
        <p:spPr>
          <a:xfrm>
            <a:off x="0" y="0"/>
            <a:ext cx="12231809" cy="5257800"/>
          </a:xfrm>
          <a:prstGeom prst="rect">
            <a:avLst/>
          </a:prstGeom>
        </p:spPr>
      </p:pic>
    </p:spTree>
    <p:extLst>
      <p:ext uri="{BB962C8B-B14F-4D97-AF65-F5344CB8AC3E}">
        <p14:creationId xmlns:p14="http://schemas.microsoft.com/office/powerpoint/2010/main" val="3499074875"/>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1464F-4EE0-43A1-ADCC-2E59A0EE6D53}"/>
              </a:ext>
            </a:extLst>
          </p:cNvPr>
          <p:cNvSpPr/>
          <p:nvPr userDrawn="1"/>
        </p:nvSpPr>
        <p:spPr>
          <a:xfrm>
            <a:off x="631165" y="263067"/>
            <a:ext cx="11573270" cy="609601"/>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FD3FEED-C698-405A-8DF4-7C9A391B625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0" name="TextBox 9">
            <a:extLst>
              <a:ext uri="{FF2B5EF4-FFF2-40B4-BE49-F238E27FC236}">
                <a16:creationId xmlns:a16="http://schemas.microsoft.com/office/drawing/2014/main" id="{D284C2BB-29BA-4F84-BC04-36D38F669067}"/>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sp>
        <p:nvSpPr>
          <p:cNvPr id="11" name="Rectangle 10">
            <a:extLst>
              <a:ext uri="{FF2B5EF4-FFF2-40B4-BE49-F238E27FC236}">
                <a16:creationId xmlns:a16="http://schemas.microsoft.com/office/drawing/2014/main" id="{ACB56078-0CAE-46F2-B856-21E501F4AC5F}"/>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ED9FFF-EEB9-41D0-9203-5634EC404482}"/>
              </a:ext>
            </a:extLst>
          </p:cNvPr>
          <p:cNvSpPr/>
          <p:nvPr userDrawn="1"/>
        </p:nvSpPr>
        <p:spPr>
          <a:xfrm>
            <a:off x="463724" y="263067"/>
            <a:ext cx="97947" cy="609601"/>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492611"/>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82"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56ACF-43B4-4DB7-889C-738437ED91AB}"/>
              </a:ext>
            </a:extLst>
          </p:cNvPr>
          <p:cNvSpPr/>
          <p:nvPr userDrawn="1"/>
        </p:nvSpPr>
        <p:spPr>
          <a:xfrm>
            <a:off x="631165" y="263067"/>
            <a:ext cx="11573270" cy="928127"/>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64737A23-759A-4054-982D-AB38E8F5BE5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626" y="6348603"/>
            <a:ext cx="2338519" cy="311511"/>
          </a:xfrm>
          <a:prstGeom prst="rect">
            <a:avLst/>
          </a:prstGeom>
        </p:spPr>
      </p:pic>
      <p:sp>
        <p:nvSpPr>
          <p:cNvPr id="16" name="Rectangle 15">
            <a:extLst>
              <a:ext uri="{FF2B5EF4-FFF2-40B4-BE49-F238E27FC236}">
                <a16:creationId xmlns:a16="http://schemas.microsoft.com/office/drawing/2014/main" id="{FE308857-0AEE-4359-A3E3-E439F35E2B91}"/>
              </a:ext>
            </a:extLst>
          </p:cNvPr>
          <p:cNvSpPr/>
          <p:nvPr userDrawn="1"/>
        </p:nvSpPr>
        <p:spPr>
          <a:xfrm>
            <a:off x="-10160" y="6801348"/>
            <a:ext cx="12202160" cy="56652"/>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6FF416-9883-4CD3-BA93-DB369390D905}"/>
              </a:ext>
            </a:extLst>
          </p:cNvPr>
          <p:cNvSpPr/>
          <p:nvPr userDrawn="1"/>
        </p:nvSpPr>
        <p:spPr>
          <a:xfrm>
            <a:off x="463724" y="263066"/>
            <a:ext cx="97947" cy="932688"/>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926882C-6D6E-4E60-9615-AAD5E06A32A1}"/>
              </a:ext>
            </a:extLst>
          </p:cNvPr>
          <p:cNvSpPr txBox="1"/>
          <p:nvPr userDrawn="1"/>
        </p:nvSpPr>
        <p:spPr>
          <a:xfrm>
            <a:off x="11560835" y="6424880"/>
            <a:ext cx="434179" cy="253916"/>
          </a:xfrm>
          <a:prstGeom prst="rect">
            <a:avLst/>
          </a:prstGeom>
          <a:noFill/>
        </p:spPr>
        <p:txBody>
          <a:bodyPr wrap="square" rtlCol="0">
            <a:spAutoFit/>
          </a:bodyPr>
          <a:lstStyle/>
          <a:p>
            <a:pPr algn="r"/>
            <a:fld id="{61C6531B-3848-4B07-B323-504BCB9141ED}" type="slidenum">
              <a:rPr lang="en-US" sz="1050" smtClean="0"/>
              <a:t>‹#›</a:t>
            </a:fld>
            <a:endParaRPr lang="en-US" dirty="0"/>
          </a:p>
        </p:txBody>
      </p:sp>
    </p:spTree>
    <p:extLst>
      <p:ext uri="{BB962C8B-B14F-4D97-AF65-F5344CB8AC3E}">
        <p14:creationId xmlns:p14="http://schemas.microsoft.com/office/powerpoint/2010/main" val="24992032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2CC230-1B8E-4339-A361-AF6B128AEB08}"/>
              </a:ext>
            </a:extLst>
          </p:cNvPr>
          <p:cNvSpPr/>
          <p:nvPr userDrawn="1"/>
        </p:nvSpPr>
        <p:spPr>
          <a:xfrm>
            <a:off x="-13335" y="-48838"/>
            <a:ext cx="12218670" cy="6955677"/>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52ADE5-09A0-4B7D-AE04-EAEFB50D3A7D}"/>
              </a:ext>
            </a:extLst>
          </p:cNvPr>
          <p:cNvSpPr txBox="1"/>
          <p:nvPr userDrawn="1"/>
        </p:nvSpPr>
        <p:spPr>
          <a:xfrm>
            <a:off x="1041720" y="1226916"/>
            <a:ext cx="4757195" cy="1015663"/>
          </a:xfrm>
          <a:prstGeom prst="rect">
            <a:avLst/>
          </a:prstGeom>
          <a:noFill/>
        </p:spPr>
        <p:txBody>
          <a:bodyPr wrap="square" rtlCol="0">
            <a:spAutoFit/>
          </a:bodyPr>
          <a:lstStyle/>
          <a:p>
            <a:r>
              <a:rPr lang="en-US" sz="6000" dirty="0">
                <a:solidFill>
                  <a:schemeClr val="bg1"/>
                </a:solidFill>
                <a:latin typeface="+mj-lt"/>
              </a:rPr>
              <a:t>Contact Us</a:t>
            </a:r>
          </a:p>
        </p:txBody>
      </p:sp>
      <p:pic>
        <p:nvPicPr>
          <p:cNvPr id="11" name="Picture 10">
            <a:extLst>
              <a:ext uri="{FF2B5EF4-FFF2-40B4-BE49-F238E27FC236}">
                <a16:creationId xmlns:a16="http://schemas.microsoft.com/office/drawing/2014/main" id="{480AE2E4-B270-415E-813A-9AB8B0E31E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6367" y="5683280"/>
            <a:ext cx="3028711" cy="402641"/>
          </a:xfrm>
          <a:prstGeom prst="rect">
            <a:avLst/>
          </a:prstGeom>
        </p:spPr>
      </p:pic>
      <p:sp>
        <p:nvSpPr>
          <p:cNvPr id="12" name="TextBox 11">
            <a:extLst>
              <a:ext uri="{FF2B5EF4-FFF2-40B4-BE49-F238E27FC236}">
                <a16:creationId xmlns:a16="http://schemas.microsoft.com/office/drawing/2014/main" id="{9F400F38-C844-4DF7-B925-8C03B89A7575}"/>
              </a:ext>
            </a:extLst>
          </p:cNvPr>
          <p:cNvSpPr txBox="1"/>
          <p:nvPr userDrawn="1"/>
        </p:nvSpPr>
        <p:spPr>
          <a:xfrm>
            <a:off x="1148598" y="2200565"/>
            <a:ext cx="3104248" cy="923330"/>
          </a:xfrm>
          <a:prstGeom prst="rect">
            <a:avLst/>
          </a:prstGeom>
          <a:noFill/>
        </p:spPr>
        <p:txBody>
          <a:bodyPr wrap="none" rtlCol="0">
            <a:spAutoFit/>
          </a:bodyPr>
          <a:lstStyle/>
          <a:p>
            <a:r>
              <a:rPr lang="en-US" dirty="0">
                <a:solidFill>
                  <a:schemeClr val="bg1"/>
                </a:solidFill>
                <a:latin typeface="+mj-lt"/>
                <a:cs typeface="Arial" panose="020B0604020202020204" pitchFamily="34" charset="0"/>
              </a:rPr>
              <a:t>Federal Railroad Administration</a:t>
            </a:r>
          </a:p>
          <a:p>
            <a:r>
              <a:rPr lang="en-US" dirty="0">
                <a:solidFill>
                  <a:schemeClr val="bg1"/>
                </a:solidFill>
                <a:latin typeface="+mj-lt"/>
                <a:cs typeface="Arial" panose="020B0604020202020204" pitchFamily="34" charset="0"/>
              </a:rPr>
              <a:t>1200 New Jersey Avenue, SE</a:t>
            </a:r>
          </a:p>
          <a:p>
            <a:r>
              <a:rPr lang="en-US" dirty="0">
                <a:solidFill>
                  <a:schemeClr val="bg1"/>
                </a:solidFill>
                <a:latin typeface="+mj-lt"/>
                <a:cs typeface="Arial" panose="020B0604020202020204" pitchFamily="34" charset="0"/>
              </a:rPr>
              <a:t>Washington, DC 20590</a:t>
            </a:r>
          </a:p>
        </p:txBody>
      </p:sp>
      <p:pic>
        <p:nvPicPr>
          <p:cNvPr id="13" name="Picture 12">
            <a:hlinkClick r:id="rId4"/>
            <a:extLst>
              <a:ext uri="{FF2B5EF4-FFF2-40B4-BE49-F238E27FC236}">
                <a16:creationId xmlns:a16="http://schemas.microsoft.com/office/drawing/2014/main" id="{799A3F08-993F-4AE1-B850-FCD79C1F58F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83175"/>
          <a:stretch/>
        </p:blipFill>
        <p:spPr>
          <a:xfrm>
            <a:off x="1290543" y="3637832"/>
            <a:ext cx="290607" cy="481738"/>
          </a:xfrm>
          <a:prstGeom prst="rect">
            <a:avLst/>
          </a:prstGeom>
        </p:spPr>
      </p:pic>
      <p:sp>
        <p:nvSpPr>
          <p:cNvPr id="14" name="TextBox 13">
            <a:extLst>
              <a:ext uri="{FF2B5EF4-FFF2-40B4-BE49-F238E27FC236}">
                <a16:creationId xmlns:a16="http://schemas.microsoft.com/office/drawing/2014/main" id="{F22A22BB-C5CF-48E9-AB4D-8CF25719E6B1}"/>
              </a:ext>
            </a:extLst>
          </p:cNvPr>
          <p:cNvSpPr txBox="1"/>
          <p:nvPr userDrawn="1"/>
        </p:nvSpPr>
        <p:spPr>
          <a:xfrm>
            <a:off x="1167144" y="4233870"/>
            <a:ext cx="2336922" cy="307777"/>
          </a:xfrm>
          <a:prstGeom prst="rect">
            <a:avLst/>
          </a:prstGeom>
          <a:noFill/>
        </p:spPr>
        <p:txBody>
          <a:bodyPr wrap="none" rtlCol="0">
            <a:spAutoFit/>
          </a:bodyPr>
          <a:lstStyle/>
          <a:p>
            <a:r>
              <a:rPr lang="en-US" sz="1400" dirty="0">
                <a:solidFill>
                  <a:schemeClr val="bg1"/>
                </a:solidFill>
                <a:latin typeface="+mj-lt"/>
                <a:cs typeface="Arial" panose="020B0604020202020204" pitchFamily="34" charset="0"/>
              </a:rPr>
              <a:t>Connect with us at </a:t>
            </a:r>
            <a:r>
              <a:rPr lang="en-US" sz="1400" b="1" dirty="0">
                <a:solidFill>
                  <a:schemeClr val="bg1"/>
                </a:solidFill>
                <a:latin typeface="+mj-lt"/>
                <a:cs typeface="Arial" panose="020B0604020202020204" pitchFamily="34" charset="0"/>
              </a:rPr>
              <a:t>USDOTFRA</a:t>
            </a:r>
          </a:p>
        </p:txBody>
      </p:sp>
      <p:sp>
        <p:nvSpPr>
          <p:cNvPr id="15" name="Rectangle 14">
            <a:hlinkClick r:id="rId6"/>
            <a:extLst>
              <a:ext uri="{FF2B5EF4-FFF2-40B4-BE49-F238E27FC236}">
                <a16:creationId xmlns:a16="http://schemas.microsoft.com/office/drawing/2014/main" id="{4348008E-7CCD-4398-8E35-68F41DF7C638}"/>
              </a:ext>
            </a:extLst>
          </p:cNvPr>
          <p:cNvSpPr/>
          <p:nvPr userDrawn="1"/>
        </p:nvSpPr>
        <p:spPr>
          <a:xfrm>
            <a:off x="1188944" y="3176166"/>
            <a:ext cx="1727199" cy="16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hlinkClick r:id="rId7"/>
            <a:extLst>
              <a:ext uri="{FF2B5EF4-FFF2-40B4-BE49-F238E27FC236}">
                <a16:creationId xmlns:a16="http://schemas.microsoft.com/office/drawing/2014/main" id="{BF84A385-246A-4032-B15C-709D854A732F}"/>
              </a:ext>
            </a:extLst>
          </p:cNvPr>
          <p:cNvPicPr>
            <a:picLocks/>
          </p:cNvPicPr>
          <p:nvPr userDrawn="1"/>
        </p:nvPicPr>
        <p:blipFill rotWithShape="1">
          <a:blip r:embed="rId5" cstate="print">
            <a:extLst>
              <a:ext uri="{28A0092B-C50C-407E-A947-70E740481C1C}">
                <a14:useLocalDpi xmlns:a14="http://schemas.microsoft.com/office/drawing/2010/main" val="0"/>
              </a:ext>
            </a:extLst>
          </a:blip>
          <a:srcRect l="28958" r="35748"/>
          <a:stretch/>
        </p:blipFill>
        <p:spPr>
          <a:xfrm>
            <a:off x="1898620" y="3583884"/>
            <a:ext cx="484632" cy="481738"/>
          </a:xfrm>
          <a:prstGeom prst="rect">
            <a:avLst/>
          </a:prstGeom>
        </p:spPr>
      </p:pic>
      <p:pic>
        <p:nvPicPr>
          <p:cNvPr id="17" name="Picture 16">
            <a:hlinkClick r:id="rId8"/>
            <a:extLst>
              <a:ext uri="{FF2B5EF4-FFF2-40B4-BE49-F238E27FC236}">
                <a16:creationId xmlns:a16="http://schemas.microsoft.com/office/drawing/2014/main" id="{87CC3AE7-1990-4677-B80E-6D2016CE3B0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1972"/>
          <a:stretch/>
        </p:blipFill>
        <p:spPr>
          <a:xfrm>
            <a:off x="2700722" y="3637832"/>
            <a:ext cx="484093" cy="481738"/>
          </a:xfrm>
          <a:prstGeom prst="rect">
            <a:avLst/>
          </a:prstGeom>
        </p:spPr>
      </p:pic>
    </p:spTree>
    <p:extLst>
      <p:ext uri="{BB962C8B-B14F-4D97-AF65-F5344CB8AC3E}">
        <p14:creationId xmlns:p14="http://schemas.microsoft.com/office/powerpoint/2010/main" val="99647027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USDOTFRA" TargetMode="External"/><Relationship Id="rId1" Type="http://schemas.openxmlformats.org/officeDocument/2006/relationships/slideLayout" Target="../slideLayouts/slideLayout11.xml"/><Relationship Id="rId5" Type="http://schemas.openxmlformats.org/officeDocument/2006/relationships/hyperlink" Target="http://www.youtube.com/user/usdotfra" TargetMode="External"/><Relationship Id="rId4" Type="http://schemas.openxmlformats.org/officeDocument/2006/relationships/hyperlink" Target="https://twitter.com/USDOTFR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3.xml"/><Relationship Id="rId7" Type="http://schemas.openxmlformats.org/officeDocument/2006/relationships/customXml" Target="../ink/ink4.xml"/><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1.png"/><Relationship Id="rId11" Type="http://schemas.openxmlformats.org/officeDocument/2006/relationships/customXml" Target="../ink/ink6.xml"/><Relationship Id="rId10" Type="http://schemas.openxmlformats.org/officeDocument/2006/relationships/image" Target="../media/image11.png"/><Relationship Id="rId9" Type="http://schemas.openxmlformats.org/officeDocument/2006/relationships/customXml" Target="../ink/ink5.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customXml" Target="../ink/ink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customXml" Target="../ink/ink11.xml"/><Relationship Id="rId4" Type="http://schemas.openxmlformats.org/officeDocument/2006/relationships/image" Target="../media/image151.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customXml" Target="../ink/ink14.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16.xml"/></Relationships>
</file>

<file path=ppt/slides/_rels/slide2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customXml" Target="../ink/ink1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customXml" Target="../ink/ink21.xml"/><Relationship Id="rId4" Type="http://schemas.openxmlformats.org/officeDocument/2006/relationships/image" Target="../media/image2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customXml" Target="../ink/ink2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26.xml"/><Relationship Id="rId7" Type="http://schemas.openxmlformats.org/officeDocument/2006/relationships/customXml" Target="../ink/ink28.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customXml" Target="../ink/ink27.xml"/><Relationship Id="rId4" Type="http://schemas.openxmlformats.org/officeDocument/2006/relationships/image" Target="../media/image290.png"/></Relationships>
</file>

<file path=ppt/slides/_rels/slide33.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customXml" Target="../ink/ink30.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customXml" Target="../ink/ink32.xm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customXml" Target="../ink/ink34.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35.xml"/><Relationship Id="rId7" Type="http://schemas.openxmlformats.org/officeDocument/2006/relationships/customXml" Target="../ink/ink37.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customXml" Target="../ink/ink3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39.xml"/><Relationship Id="rId4" Type="http://schemas.openxmlformats.org/officeDocument/2006/relationships/image" Target="../media/image41.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customXml" Target="../ink/ink45.xml"/><Relationship Id="rId5" Type="http://schemas.openxmlformats.org/officeDocument/2006/relationships/customXml" Target="../ink/ink42.xm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customXml" Target="../ink/ink44.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ustomXml" Target="../ink/ink51.xml"/><Relationship Id="rId3" Type="http://schemas.openxmlformats.org/officeDocument/2006/relationships/customXml" Target="../ink/ink46.xml"/><Relationship Id="rId7" Type="http://schemas.openxmlformats.org/officeDocument/2006/relationships/customXml" Target="../ink/ink48.xml"/><Relationship Id="rId12" Type="http://schemas.openxmlformats.org/officeDocument/2006/relationships/image" Target="../media/image50.png"/><Relationship Id="rId2" Type="http://schemas.openxmlformats.org/officeDocument/2006/relationships/image" Target="../media/image45.PNG"/><Relationship Id="rId16"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customXml" Target="../ink/ink50.xml"/><Relationship Id="rId5" Type="http://schemas.openxmlformats.org/officeDocument/2006/relationships/customXml" Target="../ink/ink47.xml"/><Relationship Id="rId15" Type="http://schemas.openxmlformats.org/officeDocument/2006/relationships/customXml" Target="../ink/ink52.xm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customXml" Target="../ink/ink49.xml"/><Relationship Id="rId1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customXml" Target="../ink/ink54.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customXml" Target="../ink/ink60.xml"/><Relationship Id="rId18" Type="http://schemas.openxmlformats.org/officeDocument/2006/relationships/image" Target="../media/image60.png"/><Relationship Id="rId3" Type="http://schemas.openxmlformats.org/officeDocument/2006/relationships/customXml" Target="../ink/ink55.xml"/><Relationship Id="rId7" Type="http://schemas.openxmlformats.org/officeDocument/2006/relationships/customXml" Target="../ink/ink57.xml"/><Relationship Id="rId12" Type="http://schemas.openxmlformats.org/officeDocument/2006/relationships/image" Target="../media/image57.png"/><Relationship Id="rId17" Type="http://schemas.openxmlformats.org/officeDocument/2006/relationships/customXml" Target="../ink/ink62.xml"/><Relationship Id="rId2" Type="http://schemas.openxmlformats.org/officeDocument/2006/relationships/image" Target="../media/image45.PNG"/><Relationship Id="rId16"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customXml" Target="../ink/ink59.xml"/><Relationship Id="rId5" Type="http://schemas.openxmlformats.org/officeDocument/2006/relationships/customXml" Target="../ink/ink56.xml"/><Relationship Id="rId15" Type="http://schemas.openxmlformats.org/officeDocument/2006/relationships/customXml" Target="../ink/ink61.xml"/><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customXml" Target="../ink/ink58.xml"/><Relationship Id="rId14" Type="http://schemas.openxmlformats.org/officeDocument/2006/relationships/image" Target="../media/image58.png"/></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customXml" Target="../ink/ink68.xml"/><Relationship Id="rId18" Type="http://schemas.openxmlformats.org/officeDocument/2006/relationships/image" Target="../media/image68.png"/><Relationship Id="rId3" Type="http://schemas.openxmlformats.org/officeDocument/2006/relationships/customXml" Target="../ink/ink63.xml"/><Relationship Id="rId7" Type="http://schemas.openxmlformats.org/officeDocument/2006/relationships/customXml" Target="../ink/ink65.xml"/><Relationship Id="rId12" Type="http://schemas.openxmlformats.org/officeDocument/2006/relationships/image" Target="../media/image65.png"/><Relationship Id="rId17" Type="http://schemas.openxmlformats.org/officeDocument/2006/relationships/customXml" Target="../ink/ink70.xml"/><Relationship Id="rId2" Type="http://schemas.openxmlformats.org/officeDocument/2006/relationships/image" Target="../media/image45.PNG"/><Relationship Id="rId16"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customXml" Target="../ink/ink67.xml"/><Relationship Id="rId5" Type="http://schemas.openxmlformats.org/officeDocument/2006/relationships/customXml" Target="../ink/ink64.xml"/><Relationship Id="rId15" Type="http://schemas.openxmlformats.org/officeDocument/2006/relationships/customXml" Target="../ink/ink69.xm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customXml" Target="../ink/ink66.xml"/><Relationship Id="rId14" Type="http://schemas.openxmlformats.org/officeDocument/2006/relationships/image" Target="../media/image66.png"/></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customXml" Target="../ink/ink76.xml"/><Relationship Id="rId18" Type="http://schemas.openxmlformats.org/officeDocument/2006/relationships/image" Target="../media/image180.png"/><Relationship Id="rId3" Type="http://schemas.openxmlformats.org/officeDocument/2006/relationships/customXml" Target="../ink/ink71.xml"/><Relationship Id="rId21" Type="http://schemas.openxmlformats.org/officeDocument/2006/relationships/customXml" Target="../ink/ink80.xml"/><Relationship Id="rId7" Type="http://schemas.openxmlformats.org/officeDocument/2006/relationships/customXml" Target="../ink/ink73.xml"/><Relationship Id="rId12" Type="http://schemas.openxmlformats.org/officeDocument/2006/relationships/image" Target="../media/image150.png"/><Relationship Id="rId17" Type="http://schemas.openxmlformats.org/officeDocument/2006/relationships/customXml" Target="../ink/ink78.xml"/><Relationship Id="rId2" Type="http://schemas.openxmlformats.org/officeDocument/2006/relationships/image" Target="../media/image45.PNG"/><Relationship Id="rId16" Type="http://schemas.openxmlformats.org/officeDocument/2006/relationships/image" Target="../media/image170.png"/><Relationship Id="rId20" Type="http://schemas.openxmlformats.org/officeDocument/2006/relationships/image" Target="../media/image190.png"/><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customXml" Target="../ink/ink75.xml"/><Relationship Id="rId5" Type="http://schemas.openxmlformats.org/officeDocument/2006/relationships/customXml" Target="../ink/ink72.xml"/><Relationship Id="rId15" Type="http://schemas.openxmlformats.org/officeDocument/2006/relationships/customXml" Target="../ink/ink77.xml"/><Relationship Id="rId10" Type="http://schemas.openxmlformats.org/officeDocument/2006/relationships/image" Target="../media/image140.png"/><Relationship Id="rId19" Type="http://schemas.openxmlformats.org/officeDocument/2006/relationships/customXml" Target="../ink/ink79.xml"/><Relationship Id="rId4" Type="http://schemas.openxmlformats.org/officeDocument/2006/relationships/image" Target="../media/image110.png"/><Relationship Id="rId9" Type="http://schemas.openxmlformats.org/officeDocument/2006/relationships/customXml" Target="../ink/ink74.xml"/><Relationship Id="rId14" Type="http://schemas.openxmlformats.org/officeDocument/2006/relationships/image" Target="../media/image160.png"/><Relationship Id="rId22" Type="http://schemas.openxmlformats.org/officeDocument/2006/relationships/image" Target="../media/image200.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customXml" Target="../ink/ink81.xml"/><Relationship Id="rId7" Type="http://schemas.openxmlformats.org/officeDocument/2006/relationships/customXml" Target="../ink/ink83.xml"/><Relationship Id="rId12"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customXml" Target="../ink/ink85.xml"/><Relationship Id="rId5" Type="http://schemas.openxmlformats.org/officeDocument/2006/relationships/customXml" Target="../ink/ink82.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customXml" Target="../ink/ink84.xml"/></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customXml" Target="../ink/ink91.xml"/><Relationship Id="rId3" Type="http://schemas.openxmlformats.org/officeDocument/2006/relationships/customXml" Target="../ink/ink86.xml"/><Relationship Id="rId7" Type="http://schemas.openxmlformats.org/officeDocument/2006/relationships/customXml" Target="../ink/ink88.xml"/><Relationship Id="rId12" Type="http://schemas.openxmlformats.org/officeDocument/2006/relationships/image" Target="../media/image73.png"/><Relationship Id="rId2" Type="http://schemas.openxmlformats.org/officeDocument/2006/relationships/image" Target="../media/image45.PNG"/><Relationship Id="rId16"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customXml" Target="../ink/ink90.xml"/><Relationship Id="rId5" Type="http://schemas.openxmlformats.org/officeDocument/2006/relationships/customXml" Target="../ink/ink87.xml"/><Relationship Id="rId15" Type="http://schemas.openxmlformats.org/officeDocument/2006/relationships/customXml" Target="../ink/ink92.xml"/><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customXml" Target="../ink/ink89.xml"/><Relationship Id="rId14" Type="http://schemas.openxmlformats.org/officeDocument/2006/relationships/image" Target="../media/image78.png"/></Relationships>
</file>

<file path=ppt/slides/_rels/slide4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customXml" Target="../ink/ink93.xml"/><Relationship Id="rId7" Type="http://schemas.openxmlformats.org/officeDocument/2006/relationships/customXml" Target="../ink/ink95.xml"/><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customXml" Target="../ink/ink94.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3.xml"/><Relationship Id="rId4" Type="http://schemas.openxmlformats.org/officeDocument/2006/relationships/image" Target="../media/image8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F2587E-9DF2-446F-BFA7-6290D1377859}"/>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
        <p:nvSpPr>
          <p:cNvPr id="4" name="Text Placeholder 3">
            <a:extLst>
              <a:ext uri="{FF2B5EF4-FFF2-40B4-BE49-F238E27FC236}">
                <a16:creationId xmlns:a16="http://schemas.microsoft.com/office/drawing/2014/main" id="{54918925-C48A-4DED-B772-D8B14B919A64}"/>
              </a:ext>
            </a:extLst>
          </p:cNvPr>
          <p:cNvSpPr>
            <a:spLocks noGrp="1"/>
          </p:cNvSpPr>
          <p:nvPr>
            <p:ph type="body" sz="quarter" idx="10"/>
          </p:nvPr>
        </p:nvSpPr>
        <p:spPr/>
        <p:txBody>
          <a:bodyPr/>
          <a:lstStyle/>
          <a:p>
            <a:r>
              <a:rPr lang="en-US" dirty="0"/>
              <a:t>49 CFR Part 213 Subpart F: Inspection</a:t>
            </a:r>
          </a:p>
        </p:txBody>
      </p:sp>
    </p:spTree>
    <p:extLst>
      <p:ext uri="{BB962C8B-B14F-4D97-AF65-F5344CB8AC3E}">
        <p14:creationId xmlns:p14="http://schemas.microsoft.com/office/powerpoint/2010/main" val="250771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Not 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213.234	</a:t>
            </a:r>
            <a:r>
              <a:rPr lang="en-US" sz="1800" strike="sngStrike" dirty="0"/>
              <a:t>Automated inspection of track constructed with concrete crossties</a:t>
            </a:r>
          </a:p>
          <a:p>
            <a:pPr lvl="2">
              <a:buFont typeface="Courier New" panose="02070309020205020404" pitchFamily="49" charset="0"/>
              <a:buChar char="o"/>
            </a:pPr>
            <a:r>
              <a:rPr lang="en-US" sz="1800" dirty="0"/>
              <a:t>§ 213.237	</a:t>
            </a:r>
            <a:r>
              <a:rPr lang="en-US" sz="1800" strike="sngStrike" dirty="0"/>
              <a:t>Inspection of rail</a:t>
            </a:r>
          </a:p>
        </p:txBody>
      </p:sp>
    </p:spTree>
    <p:extLst>
      <p:ext uri="{BB962C8B-B14F-4D97-AF65-F5344CB8AC3E}">
        <p14:creationId xmlns:p14="http://schemas.microsoft.com/office/powerpoint/2010/main" val="34100458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3817937"/>
          </a:xfrm>
        </p:spPr>
        <p:txBody>
          <a:bodyPr/>
          <a:lstStyle/>
          <a:p>
            <a:r>
              <a:rPr lang="en-US" dirty="0"/>
              <a:t>What FRA typically finds during Visual Track Inspection Records Audits</a:t>
            </a:r>
          </a:p>
          <a:p>
            <a:r>
              <a:rPr lang="en-US" dirty="0"/>
              <a:t> </a:t>
            </a:r>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Failure to specify the remedial action taken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Missing assets/no record of inspection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Mixing up of defect codes, mileposts, asset names/numbers</a:t>
            </a:r>
          </a:p>
          <a:p>
            <a:pPr marL="685800" lvl="2">
              <a:lnSpc>
                <a:spcPct val="90000"/>
              </a:lnSpc>
              <a:buFont typeface="Arial" panose="020B0604020202020204" pitchFamily="34" charset="0"/>
              <a:buChar char="•"/>
            </a:pPr>
            <a:endParaRPr lang="en-US" sz="2000" dirty="0"/>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4225151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3817937"/>
          </a:xfrm>
        </p:spPr>
        <p:txBody>
          <a:bodyPr/>
          <a:lstStyle/>
          <a:p>
            <a:r>
              <a:rPr lang="en-US" dirty="0"/>
              <a:t>What FRA typically finds during Visual Track Inspection Records Audits </a:t>
            </a:r>
          </a:p>
          <a:p>
            <a:endParaRPr lang="en-US" dirty="0"/>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Failure to specify the remedial action taken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Missing assets/no record of inspection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Mixing up of defect codes, mileposts, asset names/numbers</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Not recording defects; inspection records not accurately reflecting track conditions</a:t>
            </a:r>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20847597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4517472"/>
          </a:xfrm>
        </p:spPr>
        <p:txBody>
          <a:bodyPr/>
          <a:lstStyle/>
          <a:p>
            <a:r>
              <a:rPr lang="en-US" dirty="0"/>
              <a:t>What FRA typically finds during Visual Track Inspection Records Audits </a:t>
            </a:r>
          </a:p>
          <a:p>
            <a:endParaRPr lang="en-US" dirty="0"/>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Failure to specify the remedial action taken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Missing assets/no record of inspection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Mixing up of defect codes, mileposts, asset names/numbers</a:t>
            </a:r>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Not recording defects; inspection records not accurately reflecting track conditions</a:t>
            </a:r>
          </a:p>
          <a:p>
            <a:pPr marL="1143000" lvl="3">
              <a:lnSpc>
                <a:spcPct val="90000"/>
              </a:lnSpc>
            </a:pPr>
            <a:endParaRPr lang="en-US" sz="2000" dirty="0"/>
          </a:p>
          <a:p>
            <a:pPr marL="1257300" lvl="3" indent="-342900">
              <a:lnSpc>
                <a:spcPct val="90000"/>
              </a:lnSpc>
              <a:buFont typeface="Courier New" panose="02070309020205020404" pitchFamily="49" charset="0"/>
              <a:buChar char="o"/>
            </a:pPr>
            <a:r>
              <a:rPr lang="en-US" sz="2000" dirty="0"/>
              <a:t>New defect code: 213.241 B13  “Track inspection records do not accurately reflect track conditions”</a:t>
            </a:r>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35077353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ED2E82-CEDA-88E6-9377-DEC580AEB3E2}"/>
              </a:ext>
            </a:extLst>
          </p:cNvPr>
          <p:cNvPicPr>
            <a:picLocks noChangeAspect="1"/>
          </p:cNvPicPr>
          <p:nvPr/>
        </p:nvPicPr>
        <p:blipFill>
          <a:blip r:embed="rId2"/>
          <a:stretch>
            <a:fillRect/>
          </a:stretch>
        </p:blipFill>
        <p:spPr>
          <a:xfrm>
            <a:off x="2466362" y="1491615"/>
            <a:ext cx="7226992" cy="4699460"/>
          </a:xfrm>
          <a:prstGeom prst="rect">
            <a:avLst/>
          </a:prstGeom>
        </p:spPr>
      </p:pic>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What we find during Inspection Records Audits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9" name="TextBox 8">
            <a:extLst>
              <a:ext uri="{FF2B5EF4-FFF2-40B4-BE49-F238E27FC236}">
                <a16:creationId xmlns:a16="http://schemas.microsoft.com/office/drawing/2014/main" id="{1B141E2B-2247-D0D5-D3D7-2CCFAF10ABCF}"/>
              </a:ext>
            </a:extLst>
          </p:cNvPr>
          <p:cNvSpPr txBox="1"/>
          <p:nvPr/>
        </p:nvSpPr>
        <p:spPr>
          <a:xfrm>
            <a:off x="2550253" y="1491615"/>
            <a:ext cx="7063530" cy="338554"/>
          </a:xfrm>
          <a:prstGeom prst="rect">
            <a:avLst/>
          </a:prstGeom>
          <a:solidFill>
            <a:schemeClr val="bg1"/>
          </a:solidFill>
          <a:ln>
            <a:solidFill>
              <a:schemeClr val="tx1"/>
            </a:solidFill>
          </a:ln>
        </p:spPr>
        <p:txBody>
          <a:bodyPr wrap="square" rtlCol="0">
            <a:spAutoFit/>
          </a:bodyPr>
          <a:lstStyle/>
          <a:p>
            <a:r>
              <a:rPr lang="en-US" sz="1600" dirty="0"/>
              <a:t>2023 FRA Defect Occurrences // § 213.241 Inspection Records // Short-Line RRs</a:t>
            </a:r>
          </a:p>
        </p:txBody>
      </p:sp>
      <p:sp>
        <p:nvSpPr>
          <p:cNvPr id="10" name="TextBox 9">
            <a:extLst>
              <a:ext uri="{FF2B5EF4-FFF2-40B4-BE49-F238E27FC236}">
                <a16:creationId xmlns:a16="http://schemas.microsoft.com/office/drawing/2014/main" id="{5903F0E5-F328-FE73-9738-0D4C6D7B6E27}"/>
              </a:ext>
            </a:extLst>
          </p:cNvPr>
          <p:cNvSpPr txBox="1"/>
          <p:nvPr/>
        </p:nvSpPr>
        <p:spPr>
          <a:xfrm>
            <a:off x="5307986" y="1983684"/>
            <a:ext cx="4260380" cy="923330"/>
          </a:xfrm>
          <a:prstGeom prst="rect">
            <a:avLst/>
          </a:prstGeom>
          <a:noFill/>
        </p:spPr>
        <p:txBody>
          <a:bodyPr wrap="square" rtlCol="0">
            <a:spAutoFit/>
          </a:bodyPr>
          <a:lstStyle/>
          <a:p>
            <a:pPr algn="ctr"/>
            <a:r>
              <a:rPr lang="en-US" dirty="0"/>
              <a:t>Failure to specify the remedial action taken</a:t>
            </a:r>
          </a:p>
          <a:p>
            <a:pPr algn="ctr"/>
            <a:r>
              <a:rPr lang="en-US" dirty="0"/>
              <a:t>49 CFR Part 213.241.B7</a:t>
            </a:r>
          </a:p>
          <a:p>
            <a:pPr algn="ctr"/>
            <a:r>
              <a:rPr lang="en-US" dirty="0"/>
              <a:t>338 occurrences</a:t>
            </a:r>
          </a:p>
        </p:txBody>
      </p:sp>
      <p:cxnSp>
        <p:nvCxnSpPr>
          <p:cNvPr id="11" name="Straight Arrow Connector 10">
            <a:extLst>
              <a:ext uri="{FF2B5EF4-FFF2-40B4-BE49-F238E27FC236}">
                <a16:creationId xmlns:a16="http://schemas.microsoft.com/office/drawing/2014/main" id="{386585CF-FD33-7239-E787-E7860643EBB5}"/>
              </a:ext>
            </a:extLst>
          </p:cNvPr>
          <p:cNvCxnSpPr>
            <a:cxnSpLocks/>
          </p:cNvCxnSpPr>
          <p:nvPr/>
        </p:nvCxnSpPr>
        <p:spPr>
          <a:xfrm flipH="1">
            <a:off x="4416104" y="2215706"/>
            <a:ext cx="7668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654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ED2E82-CEDA-88E6-9377-DEC580AEB3E2}"/>
              </a:ext>
            </a:extLst>
          </p:cNvPr>
          <p:cNvPicPr>
            <a:picLocks noChangeAspect="1"/>
          </p:cNvPicPr>
          <p:nvPr/>
        </p:nvPicPr>
        <p:blipFill>
          <a:blip r:embed="rId2"/>
          <a:stretch>
            <a:fillRect/>
          </a:stretch>
        </p:blipFill>
        <p:spPr>
          <a:xfrm>
            <a:off x="2466362" y="1491615"/>
            <a:ext cx="7226992" cy="4699460"/>
          </a:xfrm>
          <a:prstGeom prst="rect">
            <a:avLst/>
          </a:prstGeom>
        </p:spPr>
      </p:pic>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What we find during Inspection Records Audits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9" name="TextBox 8">
            <a:extLst>
              <a:ext uri="{FF2B5EF4-FFF2-40B4-BE49-F238E27FC236}">
                <a16:creationId xmlns:a16="http://schemas.microsoft.com/office/drawing/2014/main" id="{1B141E2B-2247-D0D5-D3D7-2CCFAF10ABCF}"/>
              </a:ext>
            </a:extLst>
          </p:cNvPr>
          <p:cNvSpPr txBox="1"/>
          <p:nvPr/>
        </p:nvSpPr>
        <p:spPr>
          <a:xfrm>
            <a:off x="2550253" y="1491615"/>
            <a:ext cx="7063530" cy="338554"/>
          </a:xfrm>
          <a:prstGeom prst="rect">
            <a:avLst/>
          </a:prstGeom>
          <a:solidFill>
            <a:schemeClr val="bg1"/>
          </a:solidFill>
          <a:ln>
            <a:solidFill>
              <a:schemeClr val="tx1"/>
            </a:solidFill>
          </a:ln>
        </p:spPr>
        <p:txBody>
          <a:bodyPr wrap="square" rtlCol="0">
            <a:spAutoFit/>
          </a:bodyPr>
          <a:lstStyle/>
          <a:p>
            <a:r>
              <a:rPr lang="en-US" sz="1600" dirty="0"/>
              <a:t>2023 FRA Defect Occurrences // § 213.241 Inspection Records // Short-Line RRs</a:t>
            </a:r>
          </a:p>
        </p:txBody>
      </p:sp>
      <p:sp>
        <p:nvSpPr>
          <p:cNvPr id="12" name="TextBox 11">
            <a:extLst>
              <a:ext uri="{FF2B5EF4-FFF2-40B4-BE49-F238E27FC236}">
                <a16:creationId xmlns:a16="http://schemas.microsoft.com/office/drawing/2014/main" id="{392F163E-4073-7C6C-94BE-F15F4EDBA714}"/>
              </a:ext>
            </a:extLst>
          </p:cNvPr>
          <p:cNvSpPr txBox="1"/>
          <p:nvPr/>
        </p:nvSpPr>
        <p:spPr>
          <a:xfrm>
            <a:off x="5396567" y="2060223"/>
            <a:ext cx="3417815" cy="923330"/>
          </a:xfrm>
          <a:prstGeom prst="rect">
            <a:avLst/>
          </a:prstGeom>
          <a:noFill/>
        </p:spPr>
        <p:txBody>
          <a:bodyPr wrap="square" rtlCol="0">
            <a:spAutoFit/>
          </a:bodyPr>
          <a:lstStyle/>
          <a:p>
            <a:pPr algn="ctr"/>
            <a:r>
              <a:rPr lang="en-US" dirty="0"/>
              <a:t>Failure to keep records as required 49 CFR Part 213.241.A</a:t>
            </a:r>
          </a:p>
          <a:p>
            <a:pPr algn="ctr"/>
            <a:r>
              <a:rPr lang="en-US" dirty="0"/>
              <a:t>168 occurrences</a:t>
            </a:r>
          </a:p>
        </p:txBody>
      </p:sp>
      <p:cxnSp>
        <p:nvCxnSpPr>
          <p:cNvPr id="13" name="Straight Arrow Connector 12">
            <a:extLst>
              <a:ext uri="{FF2B5EF4-FFF2-40B4-BE49-F238E27FC236}">
                <a16:creationId xmlns:a16="http://schemas.microsoft.com/office/drawing/2014/main" id="{726FAD5B-42DA-779A-C9C3-1DCAC5F2B054}"/>
              </a:ext>
            </a:extLst>
          </p:cNvPr>
          <p:cNvCxnSpPr>
            <a:cxnSpLocks/>
          </p:cNvCxnSpPr>
          <p:nvPr/>
        </p:nvCxnSpPr>
        <p:spPr>
          <a:xfrm flipH="1">
            <a:off x="5058561" y="2973695"/>
            <a:ext cx="2046914" cy="910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1415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ED2E82-CEDA-88E6-9377-DEC580AEB3E2}"/>
              </a:ext>
            </a:extLst>
          </p:cNvPr>
          <p:cNvPicPr>
            <a:picLocks noChangeAspect="1"/>
          </p:cNvPicPr>
          <p:nvPr/>
        </p:nvPicPr>
        <p:blipFill>
          <a:blip r:embed="rId2"/>
          <a:stretch>
            <a:fillRect/>
          </a:stretch>
        </p:blipFill>
        <p:spPr>
          <a:xfrm>
            <a:off x="2482504" y="1491615"/>
            <a:ext cx="7226992" cy="4699460"/>
          </a:xfrm>
          <a:prstGeom prst="rect">
            <a:avLst/>
          </a:prstGeom>
        </p:spPr>
      </p:pic>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What we find during Inspection Records Audits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9" name="TextBox 8">
            <a:extLst>
              <a:ext uri="{FF2B5EF4-FFF2-40B4-BE49-F238E27FC236}">
                <a16:creationId xmlns:a16="http://schemas.microsoft.com/office/drawing/2014/main" id="{1B141E2B-2247-D0D5-D3D7-2CCFAF10ABCF}"/>
              </a:ext>
            </a:extLst>
          </p:cNvPr>
          <p:cNvSpPr txBox="1"/>
          <p:nvPr/>
        </p:nvSpPr>
        <p:spPr>
          <a:xfrm>
            <a:off x="2550253" y="1491615"/>
            <a:ext cx="7063530" cy="338554"/>
          </a:xfrm>
          <a:prstGeom prst="rect">
            <a:avLst/>
          </a:prstGeom>
          <a:solidFill>
            <a:schemeClr val="bg1"/>
          </a:solidFill>
          <a:ln>
            <a:solidFill>
              <a:schemeClr val="tx1"/>
            </a:solidFill>
          </a:ln>
        </p:spPr>
        <p:txBody>
          <a:bodyPr wrap="square" rtlCol="0">
            <a:spAutoFit/>
          </a:bodyPr>
          <a:lstStyle/>
          <a:p>
            <a:r>
              <a:rPr lang="en-US" sz="1600" dirty="0"/>
              <a:t>2023 FRA Defect Occurrences // § 213.241 Inspection Records // Short-Line RRs</a:t>
            </a:r>
          </a:p>
        </p:txBody>
      </p:sp>
      <p:sp>
        <p:nvSpPr>
          <p:cNvPr id="14" name="TextBox 13">
            <a:extLst>
              <a:ext uri="{FF2B5EF4-FFF2-40B4-BE49-F238E27FC236}">
                <a16:creationId xmlns:a16="http://schemas.microsoft.com/office/drawing/2014/main" id="{1E507DD8-853B-477B-688A-D8961A1F048F}"/>
              </a:ext>
            </a:extLst>
          </p:cNvPr>
          <p:cNvSpPr txBox="1"/>
          <p:nvPr/>
        </p:nvSpPr>
        <p:spPr>
          <a:xfrm>
            <a:off x="5619281" y="2205376"/>
            <a:ext cx="3417815" cy="1200329"/>
          </a:xfrm>
          <a:prstGeom prst="rect">
            <a:avLst/>
          </a:prstGeom>
          <a:noFill/>
        </p:spPr>
        <p:txBody>
          <a:bodyPr wrap="square" rtlCol="0">
            <a:spAutoFit/>
          </a:bodyPr>
          <a:lstStyle/>
          <a:p>
            <a:pPr algn="ctr"/>
            <a:r>
              <a:rPr lang="en-US" dirty="0"/>
              <a:t>Failure to specify the location and nature of deviations found</a:t>
            </a:r>
          </a:p>
          <a:p>
            <a:pPr algn="ctr"/>
            <a:r>
              <a:rPr lang="en-US" dirty="0"/>
              <a:t>49 CFR Part 213.241.B6</a:t>
            </a:r>
          </a:p>
          <a:p>
            <a:pPr algn="ctr"/>
            <a:r>
              <a:rPr lang="en-US" dirty="0"/>
              <a:t>101 occurrences</a:t>
            </a:r>
          </a:p>
        </p:txBody>
      </p:sp>
      <p:cxnSp>
        <p:nvCxnSpPr>
          <p:cNvPr id="15" name="Straight Arrow Connector 14">
            <a:extLst>
              <a:ext uri="{FF2B5EF4-FFF2-40B4-BE49-F238E27FC236}">
                <a16:creationId xmlns:a16="http://schemas.microsoft.com/office/drawing/2014/main" id="{F2E7F150-FFA6-CA25-9B07-DCF3F6AC9F82}"/>
              </a:ext>
            </a:extLst>
          </p:cNvPr>
          <p:cNvCxnSpPr>
            <a:cxnSpLocks/>
            <a:stCxn id="14" idx="2"/>
          </p:cNvCxnSpPr>
          <p:nvPr/>
        </p:nvCxnSpPr>
        <p:spPr>
          <a:xfrm flipH="1">
            <a:off x="6300132" y="3405705"/>
            <a:ext cx="1028057" cy="121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07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ED2E82-CEDA-88E6-9377-DEC580AEB3E2}"/>
              </a:ext>
            </a:extLst>
          </p:cNvPr>
          <p:cNvPicPr>
            <a:picLocks noChangeAspect="1"/>
          </p:cNvPicPr>
          <p:nvPr/>
        </p:nvPicPr>
        <p:blipFill>
          <a:blip r:embed="rId2"/>
          <a:stretch>
            <a:fillRect/>
          </a:stretch>
        </p:blipFill>
        <p:spPr>
          <a:xfrm>
            <a:off x="2466362" y="1491615"/>
            <a:ext cx="7226992" cy="4699460"/>
          </a:xfrm>
          <a:prstGeom prst="rect">
            <a:avLst/>
          </a:prstGeom>
        </p:spPr>
      </p:pic>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What we find during Inspection Records Audits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9" name="TextBox 8">
            <a:extLst>
              <a:ext uri="{FF2B5EF4-FFF2-40B4-BE49-F238E27FC236}">
                <a16:creationId xmlns:a16="http://schemas.microsoft.com/office/drawing/2014/main" id="{1B141E2B-2247-D0D5-D3D7-2CCFAF10ABCF}"/>
              </a:ext>
            </a:extLst>
          </p:cNvPr>
          <p:cNvSpPr txBox="1"/>
          <p:nvPr/>
        </p:nvSpPr>
        <p:spPr>
          <a:xfrm>
            <a:off x="2550253" y="1491615"/>
            <a:ext cx="7063530" cy="338554"/>
          </a:xfrm>
          <a:prstGeom prst="rect">
            <a:avLst/>
          </a:prstGeom>
          <a:solidFill>
            <a:schemeClr val="bg1"/>
          </a:solidFill>
          <a:ln>
            <a:solidFill>
              <a:schemeClr val="tx1"/>
            </a:solidFill>
          </a:ln>
        </p:spPr>
        <p:txBody>
          <a:bodyPr wrap="square" rtlCol="0">
            <a:spAutoFit/>
          </a:bodyPr>
          <a:lstStyle/>
          <a:p>
            <a:r>
              <a:rPr lang="en-US" sz="1600" dirty="0"/>
              <a:t>2023 FRA Defect Occurrences // § 213.241 Inspection Records // Short-Line RRs</a:t>
            </a:r>
          </a:p>
        </p:txBody>
      </p:sp>
      <p:sp>
        <p:nvSpPr>
          <p:cNvPr id="14" name="TextBox 13">
            <a:extLst>
              <a:ext uri="{FF2B5EF4-FFF2-40B4-BE49-F238E27FC236}">
                <a16:creationId xmlns:a16="http://schemas.microsoft.com/office/drawing/2014/main" id="{1E507DD8-853B-477B-688A-D8961A1F048F}"/>
              </a:ext>
            </a:extLst>
          </p:cNvPr>
          <p:cNvSpPr txBox="1"/>
          <p:nvPr/>
        </p:nvSpPr>
        <p:spPr>
          <a:xfrm>
            <a:off x="4838433" y="2796469"/>
            <a:ext cx="4330063" cy="923330"/>
          </a:xfrm>
          <a:prstGeom prst="rect">
            <a:avLst/>
          </a:prstGeom>
          <a:noFill/>
        </p:spPr>
        <p:txBody>
          <a:bodyPr wrap="square" rtlCol="0">
            <a:spAutoFit/>
          </a:bodyPr>
          <a:lstStyle/>
          <a:p>
            <a:pPr algn="ctr"/>
            <a:r>
              <a:rPr lang="en-US" dirty="0"/>
              <a:t>Failure to specify the type of track inspected</a:t>
            </a:r>
          </a:p>
          <a:p>
            <a:pPr algn="ctr"/>
            <a:r>
              <a:rPr lang="en-US" dirty="0"/>
              <a:t>49 CFR Part 213.241.B4</a:t>
            </a:r>
          </a:p>
          <a:p>
            <a:pPr algn="ctr"/>
            <a:r>
              <a:rPr lang="en-US" dirty="0"/>
              <a:t>55 occurrences</a:t>
            </a:r>
          </a:p>
        </p:txBody>
      </p:sp>
      <p:cxnSp>
        <p:nvCxnSpPr>
          <p:cNvPr id="15" name="Straight Arrow Connector 14">
            <a:extLst>
              <a:ext uri="{FF2B5EF4-FFF2-40B4-BE49-F238E27FC236}">
                <a16:creationId xmlns:a16="http://schemas.microsoft.com/office/drawing/2014/main" id="{F2E7F150-FFA6-CA25-9B07-DCF3F6AC9F82}"/>
              </a:ext>
            </a:extLst>
          </p:cNvPr>
          <p:cNvCxnSpPr>
            <a:cxnSpLocks/>
          </p:cNvCxnSpPr>
          <p:nvPr/>
        </p:nvCxnSpPr>
        <p:spPr>
          <a:xfrm>
            <a:off x="6988029" y="3719799"/>
            <a:ext cx="377505" cy="1431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714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ED2E82-CEDA-88E6-9377-DEC580AEB3E2}"/>
              </a:ext>
            </a:extLst>
          </p:cNvPr>
          <p:cNvPicPr>
            <a:picLocks noChangeAspect="1"/>
          </p:cNvPicPr>
          <p:nvPr/>
        </p:nvPicPr>
        <p:blipFill>
          <a:blip r:embed="rId2"/>
          <a:stretch>
            <a:fillRect/>
          </a:stretch>
        </p:blipFill>
        <p:spPr>
          <a:xfrm>
            <a:off x="2466362" y="1491615"/>
            <a:ext cx="7226992" cy="4699460"/>
          </a:xfrm>
          <a:prstGeom prst="rect">
            <a:avLst/>
          </a:prstGeom>
        </p:spPr>
      </p:pic>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What we find during Inspection Records Audits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9" name="TextBox 8">
            <a:extLst>
              <a:ext uri="{FF2B5EF4-FFF2-40B4-BE49-F238E27FC236}">
                <a16:creationId xmlns:a16="http://schemas.microsoft.com/office/drawing/2014/main" id="{1B141E2B-2247-D0D5-D3D7-2CCFAF10ABCF}"/>
              </a:ext>
            </a:extLst>
          </p:cNvPr>
          <p:cNvSpPr txBox="1"/>
          <p:nvPr/>
        </p:nvSpPr>
        <p:spPr>
          <a:xfrm>
            <a:off x="2550253" y="1491615"/>
            <a:ext cx="7063530" cy="338554"/>
          </a:xfrm>
          <a:prstGeom prst="rect">
            <a:avLst/>
          </a:prstGeom>
          <a:solidFill>
            <a:schemeClr val="bg1"/>
          </a:solidFill>
          <a:ln>
            <a:solidFill>
              <a:schemeClr val="tx1"/>
            </a:solidFill>
          </a:ln>
        </p:spPr>
        <p:txBody>
          <a:bodyPr wrap="square" rtlCol="0">
            <a:spAutoFit/>
          </a:bodyPr>
          <a:lstStyle/>
          <a:p>
            <a:r>
              <a:rPr lang="en-US" sz="1600" dirty="0"/>
              <a:t>2023 FRA Defect Occurrences // § 213.241 Inspection Records // Short-Line RRs</a:t>
            </a:r>
          </a:p>
        </p:txBody>
      </p:sp>
      <p:sp>
        <p:nvSpPr>
          <p:cNvPr id="14" name="TextBox 13">
            <a:extLst>
              <a:ext uri="{FF2B5EF4-FFF2-40B4-BE49-F238E27FC236}">
                <a16:creationId xmlns:a16="http://schemas.microsoft.com/office/drawing/2014/main" id="{1E507DD8-853B-477B-688A-D8961A1F048F}"/>
              </a:ext>
            </a:extLst>
          </p:cNvPr>
          <p:cNvSpPr txBox="1"/>
          <p:nvPr/>
        </p:nvSpPr>
        <p:spPr>
          <a:xfrm>
            <a:off x="5363291" y="3195014"/>
            <a:ext cx="4330063" cy="923330"/>
          </a:xfrm>
          <a:prstGeom prst="rect">
            <a:avLst/>
          </a:prstGeom>
          <a:noFill/>
        </p:spPr>
        <p:txBody>
          <a:bodyPr wrap="square" rtlCol="0">
            <a:spAutoFit/>
          </a:bodyPr>
          <a:lstStyle/>
          <a:p>
            <a:pPr algn="ctr"/>
            <a:r>
              <a:rPr lang="en-US" dirty="0"/>
              <a:t>Failure to indicate the nature of deviation</a:t>
            </a:r>
          </a:p>
          <a:p>
            <a:pPr algn="ctr"/>
            <a:r>
              <a:rPr lang="en-US" dirty="0"/>
              <a:t>49 CFR Part 213.241.B3</a:t>
            </a:r>
          </a:p>
          <a:p>
            <a:pPr algn="ctr"/>
            <a:r>
              <a:rPr lang="en-US" dirty="0"/>
              <a:t>50 occurrences</a:t>
            </a:r>
          </a:p>
        </p:txBody>
      </p:sp>
      <p:cxnSp>
        <p:nvCxnSpPr>
          <p:cNvPr id="15" name="Straight Arrow Connector 14">
            <a:extLst>
              <a:ext uri="{FF2B5EF4-FFF2-40B4-BE49-F238E27FC236}">
                <a16:creationId xmlns:a16="http://schemas.microsoft.com/office/drawing/2014/main" id="{F2E7F150-FFA6-CA25-9B07-DCF3F6AC9F82}"/>
              </a:ext>
            </a:extLst>
          </p:cNvPr>
          <p:cNvCxnSpPr>
            <a:cxnSpLocks/>
          </p:cNvCxnSpPr>
          <p:nvPr/>
        </p:nvCxnSpPr>
        <p:spPr>
          <a:xfrm>
            <a:off x="7482980" y="4118344"/>
            <a:ext cx="1090569" cy="1087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9628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A0F5C2FF-E63F-6FC9-20B3-5A1750E86D3B}"/>
              </a:ext>
            </a:extLst>
          </p:cNvPr>
          <p:cNvSpPr>
            <a:spLocks noGrp="1"/>
          </p:cNvSpPr>
          <p:nvPr>
            <p:ph type="body" sz="quarter" idx="14"/>
          </p:nvPr>
        </p:nvSpPr>
        <p:spPr/>
        <p:txBody>
          <a:bodyPr/>
          <a:lstStyle/>
          <a:p>
            <a:r>
              <a:rPr lang="en-US" dirty="0"/>
              <a:t>References</a:t>
            </a:r>
          </a:p>
          <a:p>
            <a:endParaRPr lang="en-US" dirty="0"/>
          </a:p>
          <a:p>
            <a:endParaRPr lang="en-US" dirty="0"/>
          </a:p>
        </p:txBody>
      </p:sp>
      <p:sp>
        <p:nvSpPr>
          <p:cNvPr id="3" name="Footer Placeholder 2">
            <a:extLst>
              <a:ext uri="{FF2B5EF4-FFF2-40B4-BE49-F238E27FC236}">
                <a16:creationId xmlns:a16="http://schemas.microsoft.com/office/drawing/2014/main" id="{8E936021-AF11-28F7-D919-FF7CFD0CC001}"/>
              </a:ext>
            </a:extLst>
          </p:cNvPr>
          <p:cNvSpPr txBox="1">
            <a:spLocks/>
          </p:cNvSpPr>
          <p:nvPr/>
        </p:nvSpPr>
        <p:spPr>
          <a:xfrm>
            <a:off x="4038600" y="6356350"/>
            <a:ext cx="411480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p>
        </p:txBody>
      </p:sp>
      <p:sp>
        <p:nvSpPr>
          <p:cNvPr id="4" name="TextBox 3">
            <a:extLst>
              <a:ext uri="{FF2B5EF4-FFF2-40B4-BE49-F238E27FC236}">
                <a16:creationId xmlns:a16="http://schemas.microsoft.com/office/drawing/2014/main" id="{277F6507-E0D8-B6FD-3BA2-C2C3D531892A}"/>
              </a:ext>
            </a:extLst>
          </p:cNvPr>
          <p:cNvSpPr txBox="1"/>
          <p:nvPr/>
        </p:nvSpPr>
        <p:spPr>
          <a:xfrm>
            <a:off x="1124125" y="1661020"/>
            <a:ext cx="9999677" cy="3693319"/>
          </a:xfrm>
          <a:prstGeom prst="rect">
            <a:avLst/>
          </a:prstGeom>
          <a:noFill/>
        </p:spPr>
        <p:txBody>
          <a:bodyPr wrap="square" rtlCol="0">
            <a:spAutoFit/>
          </a:bodyPr>
          <a:lstStyle/>
          <a:p>
            <a:pPr marL="0" indent="0">
              <a:lnSpc>
                <a:spcPct val="200000"/>
              </a:lnSpc>
              <a:buNone/>
            </a:pPr>
            <a:r>
              <a:rPr lang="en-US" sz="1800" dirty="0"/>
              <a:t>National Archives (2024, March 21) Retrieved from Code of Federal Regulations: 	https://www.ecfr.gov/current/title-49/subtitle-B/chapter-II/part-213/subpart-F</a:t>
            </a:r>
          </a:p>
          <a:p>
            <a:pPr marL="0" indent="0">
              <a:lnSpc>
                <a:spcPct val="200000"/>
              </a:lnSpc>
              <a:buNone/>
            </a:pPr>
            <a:r>
              <a:rPr lang="en-US" sz="1800" dirty="0"/>
              <a:t>USDOT, FRA (1998, June 22) 49 CFR Track Safety Standards. Federal Register, Docket No. 	 	</a:t>
            </a:r>
          </a:p>
          <a:p>
            <a:pPr marL="0" indent="0">
              <a:lnSpc>
                <a:spcPct val="200000"/>
              </a:lnSpc>
              <a:buNone/>
            </a:pPr>
            <a:r>
              <a:rPr lang="en-US" dirty="0"/>
              <a:t>	</a:t>
            </a:r>
            <a:r>
              <a:rPr lang="en-US" sz="1800" dirty="0"/>
              <a:t>RST–90 	1, Notice No. 8 RIN 2130–AA75.</a:t>
            </a:r>
          </a:p>
          <a:p>
            <a:pPr marL="0" indent="0">
              <a:lnSpc>
                <a:spcPct val="200000"/>
              </a:lnSpc>
              <a:buNone/>
            </a:pPr>
            <a:r>
              <a:rPr lang="en-US" sz="1800" dirty="0"/>
              <a:t>FRA Form 6180.96 (2023, December 31)  Retrieved from Secure Site:</a:t>
            </a:r>
          </a:p>
          <a:p>
            <a:pPr marL="0" indent="0">
              <a:lnSpc>
                <a:spcPct val="200000"/>
              </a:lnSpc>
              <a:buNone/>
            </a:pPr>
            <a:r>
              <a:rPr lang="en-US" sz="1800" dirty="0"/>
              <a:t>	https://safetydata.fra.dot.gov</a:t>
            </a:r>
          </a:p>
          <a:p>
            <a:endParaRPr lang="en-US" dirty="0"/>
          </a:p>
        </p:txBody>
      </p:sp>
    </p:spTree>
    <p:extLst>
      <p:ext uri="{BB962C8B-B14F-4D97-AF65-F5344CB8AC3E}">
        <p14:creationId xmlns:p14="http://schemas.microsoft.com/office/powerpoint/2010/main" val="29991230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REMEMBER - Track Inspection Records are an Official Document!</a:t>
            </a:r>
          </a:p>
          <a:p>
            <a:pPr marL="457200" lvl="1" indent="0">
              <a:buNone/>
            </a:pPr>
            <a:endParaRPr lang="en-US" dirty="0"/>
          </a:p>
        </p:txBody>
      </p:sp>
    </p:spTree>
    <p:extLst>
      <p:ext uri="{BB962C8B-B14F-4D97-AF65-F5344CB8AC3E}">
        <p14:creationId xmlns:p14="http://schemas.microsoft.com/office/powerpoint/2010/main" val="337224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Not 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213.234	</a:t>
            </a:r>
            <a:r>
              <a:rPr lang="en-US" sz="1800" strike="sngStrike" dirty="0"/>
              <a:t>Automated inspection of track constructed with concrete crossties</a:t>
            </a:r>
          </a:p>
          <a:p>
            <a:pPr lvl="2">
              <a:buFont typeface="Courier New" panose="02070309020205020404" pitchFamily="49" charset="0"/>
              <a:buChar char="o"/>
            </a:pPr>
            <a:r>
              <a:rPr lang="en-US" sz="1800" dirty="0"/>
              <a:t>§ 213.237	</a:t>
            </a:r>
            <a:r>
              <a:rPr lang="en-US" sz="1800" strike="sngStrike" dirty="0"/>
              <a:t>Inspection of rail</a:t>
            </a:r>
          </a:p>
          <a:p>
            <a:pPr lvl="2">
              <a:buFont typeface="Courier New" panose="02070309020205020404" pitchFamily="49" charset="0"/>
              <a:buChar char="o"/>
            </a:pPr>
            <a:r>
              <a:rPr lang="en-US" sz="1800" dirty="0"/>
              <a:t>§ 213.238	</a:t>
            </a:r>
            <a:r>
              <a:rPr lang="en-US" sz="1800" strike="sngStrike" dirty="0"/>
              <a:t>Qualified operator</a:t>
            </a:r>
          </a:p>
        </p:txBody>
      </p:sp>
    </p:spTree>
    <p:extLst>
      <p:ext uri="{BB962C8B-B14F-4D97-AF65-F5344CB8AC3E}">
        <p14:creationId xmlns:p14="http://schemas.microsoft.com/office/powerpoint/2010/main" val="25622382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dirty="0"/>
              <a:t>Questions?</a:t>
            </a:r>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20154134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B8476-8CC5-4889-B189-AD0EBEF479B7}"/>
              </a:ext>
            </a:extLst>
          </p:cNvPr>
          <p:cNvSpPr>
            <a:spLocks noGrp="1"/>
          </p:cNvSpPr>
          <p:nvPr>
            <p:ph type="body" sz="quarter" idx="10"/>
          </p:nvPr>
        </p:nvSpPr>
        <p:spPr>
          <a:xfrm>
            <a:off x="7165601" y="2200564"/>
            <a:ext cx="4137659" cy="3171535"/>
          </a:xfrm>
        </p:spPr>
        <p:txBody>
          <a:bodyPr/>
          <a:lstStyle/>
          <a:p>
            <a:pPr>
              <a:spcBef>
                <a:spcPts val="0"/>
              </a:spcBef>
            </a:pPr>
            <a:r>
              <a:rPr lang="en-US" b="1" dirty="0">
                <a:cs typeface="Arial" panose="020B0604020202020204" pitchFamily="34" charset="0"/>
              </a:rPr>
              <a:t>Ryan Salinas</a:t>
            </a:r>
          </a:p>
          <a:p>
            <a:pPr>
              <a:spcBef>
                <a:spcPts val="0"/>
              </a:spcBef>
            </a:pPr>
            <a:r>
              <a:rPr lang="en-US" sz="1800" dirty="0">
                <a:cs typeface="Arial" panose="020B0604020202020204" pitchFamily="34" charset="0"/>
              </a:rPr>
              <a:t>Phone: 605-377-8048</a:t>
            </a:r>
          </a:p>
          <a:p>
            <a:pPr>
              <a:spcBef>
                <a:spcPts val="0"/>
              </a:spcBef>
            </a:pPr>
            <a:r>
              <a:rPr lang="en-US" sz="1800" dirty="0">
                <a:cs typeface="Arial" panose="020B0604020202020204" pitchFamily="34" charset="0"/>
              </a:rPr>
              <a:t>Email: ryan.salinas@dot.gov</a:t>
            </a:r>
          </a:p>
          <a:p>
            <a:pPr>
              <a:spcBef>
                <a:spcPts val="0"/>
              </a:spcBef>
            </a:pPr>
            <a:endParaRPr lang="en-US" dirty="0">
              <a:cs typeface="Arial" panose="020B0604020202020204" pitchFamily="34" charset="0"/>
            </a:endParaRPr>
          </a:p>
          <a:p>
            <a:pPr>
              <a:spcBef>
                <a:spcPts val="0"/>
              </a:spcBef>
            </a:pPr>
            <a:endParaRPr lang="en-US" dirty="0">
              <a:cs typeface="Arial" panose="020B0604020202020204" pitchFamily="34" charset="0"/>
            </a:endParaRPr>
          </a:p>
          <a:p>
            <a:pPr>
              <a:spcBef>
                <a:spcPts val="0"/>
              </a:spcBef>
            </a:pPr>
            <a:r>
              <a:rPr lang="en-US" b="1" dirty="0">
                <a:cs typeface="Arial" panose="020B0604020202020204" pitchFamily="34" charset="0"/>
              </a:rPr>
              <a:t>Todd Anderson</a:t>
            </a:r>
          </a:p>
          <a:p>
            <a:pPr>
              <a:spcBef>
                <a:spcPts val="0"/>
              </a:spcBef>
            </a:pPr>
            <a:r>
              <a:rPr lang="en-US" sz="1800" dirty="0">
                <a:cs typeface="Arial" panose="020B0604020202020204" pitchFamily="34" charset="0"/>
              </a:rPr>
              <a:t>Phone: 701-204-2726</a:t>
            </a:r>
          </a:p>
          <a:p>
            <a:pPr>
              <a:spcBef>
                <a:spcPts val="0"/>
              </a:spcBef>
            </a:pPr>
            <a:r>
              <a:rPr lang="en-US" sz="1800" dirty="0">
                <a:cs typeface="Arial" panose="020B0604020202020204" pitchFamily="34" charset="0"/>
              </a:rPr>
              <a:t>Email: todd.anderson@dot.gov</a:t>
            </a:r>
          </a:p>
          <a:p>
            <a:pPr>
              <a:spcBef>
                <a:spcPts val="0"/>
              </a:spcBef>
            </a:pPr>
            <a:endParaRPr lang="en-US" dirty="0">
              <a:cs typeface="Arial" panose="020B0604020202020204" pitchFamily="34" charset="0"/>
            </a:endParaRPr>
          </a:p>
        </p:txBody>
      </p:sp>
      <p:pic>
        <p:nvPicPr>
          <p:cNvPr id="9" name="Picture 8">
            <a:hlinkClick r:id="rId2"/>
            <a:extLst>
              <a:ext uri="{FF2B5EF4-FFF2-40B4-BE49-F238E27FC236}">
                <a16:creationId xmlns:a16="http://schemas.microsoft.com/office/drawing/2014/main" id="{CD1F5B4F-DB04-45C9-8C5A-B86789CFD2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175"/>
          <a:stretch/>
        </p:blipFill>
        <p:spPr>
          <a:xfrm>
            <a:off x="1290543" y="3637832"/>
            <a:ext cx="290607" cy="481738"/>
          </a:xfrm>
          <a:prstGeom prst="rect">
            <a:avLst/>
          </a:prstGeom>
        </p:spPr>
      </p:pic>
      <p:pic>
        <p:nvPicPr>
          <p:cNvPr id="12" name="Picture 11">
            <a:hlinkClick r:id="rId4"/>
            <a:extLst>
              <a:ext uri="{FF2B5EF4-FFF2-40B4-BE49-F238E27FC236}">
                <a16:creationId xmlns:a16="http://schemas.microsoft.com/office/drawing/2014/main" id="{2F503906-ADA3-41E4-B7C2-C277C21F966E}"/>
              </a:ext>
            </a:extLst>
          </p:cNvPr>
          <p:cNvPicPr>
            <a:picLocks/>
          </p:cNvPicPr>
          <p:nvPr/>
        </p:nvPicPr>
        <p:blipFill rotWithShape="1">
          <a:blip r:embed="rId3" cstate="print">
            <a:extLst>
              <a:ext uri="{28A0092B-C50C-407E-A947-70E740481C1C}">
                <a14:useLocalDpi xmlns:a14="http://schemas.microsoft.com/office/drawing/2010/main" val="0"/>
              </a:ext>
            </a:extLst>
          </a:blip>
          <a:srcRect l="28958" r="35748"/>
          <a:stretch/>
        </p:blipFill>
        <p:spPr>
          <a:xfrm>
            <a:off x="1898620" y="3545462"/>
            <a:ext cx="484632" cy="481738"/>
          </a:xfrm>
          <a:prstGeom prst="rect">
            <a:avLst/>
          </a:prstGeom>
        </p:spPr>
      </p:pic>
      <p:pic>
        <p:nvPicPr>
          <p:cNvPr id="13" name="Picture 12">
            <a:hlinkClick r:id="rId5"/>
            <a:extLst>
              <a:ext uri="{FF2B5EF4-FFF2-40B4-BE49-F238E27FC236}">
                <a16:creationId xmlns:a16="http://schemas.microsoft.com/office/drawing/2014/main" id="{F908A800-6261-4B6D-B9DB-21C4BBB5EB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972"/>
          <a:stretch/>
        </p:blipFill>
        <p:spPr>
          <a:xfrm>
            <a:off x="2700722" y="3637832"/>
            <a:ext cx="484093" cy="481738"/>
          </a:xfrm>
          <a:prstGeom prst="rect">
            <a:avLst/>
          </a:prstGeom>
        </p:spPr>
      </p:pic>
    </p:spTree>
    <p:extLst>
      <p:ext uri="{BB962C8B-B14F-4D97-AF65-F5344CB8AC3E}">
        <p14:creationId xmlns:p14="http://schemas.microsoft.com/office/powerpoint/2010/main" val="311657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Not 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213.234	</a:t>
            </a:r>
            <a:r>
              <a:rPr lang="en-US" sz="1800" strike="sngStrike" dirty="0"/>
              <a:t>Automated inspection of track constructed with concrete crossties</a:t>
            </a:r>
          </a:p>
          <a:p>
            <a:pPr lvl="2">
              <a:buFont typeface="Courier New" panose="02070309020205020404" pitchFamily="49" charset="0"/>
              <a:buChar char="o"/>
            </a:pPr>
            <a:r>
              <a:rPr lang="en-US" sz="1800" dirty="0"/>
              <a:t>§ 213.237	</a:t>
            </a:r>
            <a:r>
              <a:rPr lang="en-US" sz="1800" strike="sngStrike" dirty="0"/>
              <a:t>Inspection of rail</a:t>
            </a:r>
          </a:p>
          <a:p>
            <a:pPr lvl="2">
              <a:buFont typeface="Courier New" panose="02070309020205020404" pitchFamily="49" charset="0"/>
              <a:buChar char="o"/>
            </a:pPr>
            <a:r>
              <a:rPr lang="en-US" sz="1800" dirty="0"/>
              <a:t>§ 213.238	</a:t>
            </a:r>
            <a:r>
              <a:rPr lang="en-US" sz="1800" strike="sngStrike" dirty="0"/>
              <a:t>Qualified operator</a:t>
            </a:r>
          </a:p>
          <a:p>
            <a:pPr lvl="2">
              <a:buFont typeface="Courier New" panose="02070309020205020404" pitchFamily="49" charset="0"/>
              <a:buChar char="o"/>
            </a:pPr>
            <a:r>
              <a:rPr lang="en-US" sz="1800" dirty="0"/>
              <a:t>§ 213.240	</a:t>
            </a:r>
            <a:r>
              <a:rPr lang="en-US" sz="1800" strike="sngStrike" dirty="0"/>
              <a:t>Continuous rail testing</a:t>
            </a:r>
          </a:p>
        </p:txBody>
      </p:sp>
    </p:spTree>
    <p:extLst>
      <p:ext uri="{BB962C8B-B14F-4D97-AF65-F5344CB8AC3E}">
        <p14:creationId xmlns:p14="http://schemas.microsoft.com/office/powerpoint/2010/main" val="7315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r>
              <a:rPr lang="en-US" dirty="0"/>
              <a:t>Example Track Inspection Record</a:t>
            </a:r>
          </a:p>
        </p:txBody>
      </p:sp>
      <p:pic>
        <p:nvPicPr>
          <p:cNvPr id="8" name="Picture Placeholder 7">
            <a:extLst>
              <a:ext uri="{FF2B5EF4-FFF2-40B4-BE49-F238E27FC236}">
                <a16:creationId xmlns:a16="http://schemas.microsoft.com/office/drawing/2014/main" id="{FF5E1C1C-5F9E-A03F-E5A0-3EC1C79522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4" r="2754"/>
          <a:stretch>
            <a:fillRect/>
          </a:stretch>
        </p:blipFill>
        <p:spPr>
          <a:xfrm>
            <a:off x="3058319" y="1543574"/>
            <a:ext cx="6075362" cy="4807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dirty="0"/>
              <a:t>49 CFR Part 213 Subpart F</a:t>
            </a:r>
          </a:p>
          <a:p>
            <a:endParaRPr lang="en-US" dirty="0"/>
          </a:p>
        </p:txBody>
      </p:sp>
    </p:spTree>
    <p:extLst>
      <p:ext uri="{BB962C8B-B14F-4D97-AF65-F5344CB8AC3E}">
        <p14:creationId xmlns:p14="http://schemas.microsoft.com/office/powerpoint/2010/main" val="250763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sz="5400" dirty="0"/>
              <a:t>§ 213.231	Scope </a:t>
            </a:r>
          </a:p>
          <a:p>
            <a:endParaRPr lang="en-US" dirty="0"/>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159154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213.231	Scope </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213.231	Scope</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This subpart prescribes requirements for the frequency and manner of inspecting track to detect deviations from the standards prescribed in this part. </a:t>
            </a:r>
            <a:endParaRPr lang="en-US" b="0" i="1" u="none" strike="noStrike" baseline="0" dirty="0">
              <a:solidFill>
                <a:srgbClr val="000000"/>
              </a:solidFill>
              <a:latin typeface="Arial" panose="020B0604020202020204" pitchFamily="34" charset="0"/>
            </a:endParaRPr>
          </a:p>
          <a:p>
            <a:pPr marL="457200" lvl="1" indent="0">
              <a:buNone/>
            </a:pPr>
            <a:endParaRPr lang="en-US" i="1" dirty="0">
              <a:solidFill>
                <a:srgbClr val="000000"/>
              </a:solidFill>
              <a:latin typeface="Arial" panose="020B0604020202020204" pitchFamily="34" charset="0"/>
            </a:endParaRPr>
          </a:p>
          <a:p>
            <a:pPr marL="457200" lvl="1" indent="0">
              <a:buNone/>
            </a:pPr>
            <a:endParaRPr lang="en-US" b="0" i="1" u="none" strike="noStrike" baseline="0" dirty="0">
              <a:solidFill>
                <a:srgbClr val="000000"/>
              </a:solidFill>
              <a:latin typeface="Arial" panose="020B0604020202020204" pitchFamily="34" charset="0"/>
            </a:endParaRPr>
          </a:p>
          <a:p>
            <a:pPr marL="457200" lvl="1" indent="0">
              <a:buNone/>
            </a:pPr>
            <a:endParaRPr lang="en-US" i="1" dirty="0">
              <a:solidFill>
                <a:srgbClr val="000000"/>
              </a:solidFill>
              <a:latin typeface="Arial" panose="020B0604020202020204" pitchFamily="34" charset="0"/>
            </a:endParaRPr>
          </a:p>
          <a:p>
            <a:pPr marL="457200" lvl="1" indent="0">
              <a:buNone/>
            </a:pPr>
            <a:endParaRPr lang="en-US" b="0" i="1" u="none" strike="noStrike" baseline="0" dirty="0">
              <a:solidFill>
                <a:srgbClr val="000000"/>
              </a:solidFill>
              <a:latin typeface="Arial" panose="020B0604020202020204" pitchFamily="34" charset="0"/>
            </a:endParaRPr>
          </a:p>
          <a:p>
            <a:pPr marL="457200" lvl="1" indent="0">
              <a:buNone/>
            </a:pPr>
            <a:endParaRPr lang="en-US" i="1" dirty="0">
              <a:solidFill>
                <a:srgbClr val="000000"/>
              </a:solidFill>
              <a:latin typeface="Arial" panose="020B0604020202020204" pitchFamily="34" charset="0"/>
            </a:endParaRPr>
          </a:p>
          <a:p>
            <a:pPr marL="457200" lvl="1" indent="0">
              <a:buNone/>
            </a:pPr>
            <a:endParaRPr lang="en-US" b="0" i="1" u="none" strike="noStrike" baseline="0" dirty="0">
              <a:solidFill>
                <a:srgbClr val="000000"/>
              </a:solidFill>
              <a:latin typeface="Arial" panose="020B0604020202020204" pitchFamily="34" charset="0"/>
            </a:endParaRPr>
          </a:p>
          <a:p>
            <a:pPr marL="457200" lvl="1" indent="0">
              <a:buNone/>
            </a:pPr>
            <a:r>
              <a:rPr lang="en-US" i="1" dirty="0">
                <a:solidFill>
                  <a:srgbClr val="000000"/>
                </a:solidFill>
                <a:latin typeface="Arial" panose="020B0604020202020204" pitchFamily="34" charset="0"/>
              </a:rPr>
              <a:t>* </a:t>
            </a:r>
            <a:r>
              <a:rPr lang="en-US" sz="1800" dirty="0">
                <a:solidFill>
                  <a:srgbClr val="000000"/>
                </a:solidFill>
                <a:latin typeface="Arial" panose="020B0604020202020204" pitchFamily="34" charset="0"/>
              </a:rPr>
              <a:t>TSS language in </a:t>
            </a:r>
            <a:r>
              <a:rPr lang="en-US" sz="1800" i="1" dirty="0">
                <a:solidFill>
                  <a:srgbClr val="000000"/>
                </a:solidFill>
                <a:latin typeface="Arial" panose="020B0604020202020204" pitchFamily="34" charset="0"/>
              </a:rPr>
              <a:t>Italics</a:t>
            </a:r>
            <a:endParaRPr lang="en-US" b="0" i="1"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7650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sz="5400" dirty="0"/>
              <a:t>§ 213.233	</a:t>
            </a:r>
            <a:r>
              <a:rPr lang="en-US" dirty="0"/>
              <a:t>Visual Track Inspections</a:t>
            </a:r>
            <a:r>
              <a:rPr lang="en-US" sz="5400" dirty="0"/>
              <a:t> </a:t>
            </a:r>
          </a:p>
          <a:p>
            <a:endParaRPr lang="en-US" dirty="0"/>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210755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213.233(a)	</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All track shall be inspected in accordance with the schedule prescribed in paragraph (c) of this section by a person designated under §213.7. </a:t>
            </a:r>
          </a:p>
          <a:p>
            <a:pPr marL="1371600" lvl="3" indent="0">
              <a:buNone/>
            </a:pPr>
            <a:endParaRPr lang="en-US" dirty="0"/>
          </a:p>
        </p:txBody>
      </p:sp>
    </p:spTree>
    <p:extLst>
      <p:ext uri="{BB962C8B-B14F-4D97-AF65-F5344CB8AC3E}">
        <p14:creationId xmlns:p14="http://schemas.microsoft.com/office/powerpoint/2010/main" val="277841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213.233(a)	</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All track shall be inspected in accordance with the schedule prescribed in paragraph (c) of this section by a person designated under §213.7. </a:t>
            </a:r>
          </a:p>
          <a:p>
            <a:pPr marL="914400" lvl="2" indent="0">
              <a:buNone/>
            </a:pPr>
            <a:endParaRPr lang="en-US" sz="1800" b="0" i="1" u="none" strike="noStrike" baseline="0" dirty="0">
              <a:solidFill>
                <a:srgbClr val="000000"/>
              </a:solidFill>
              <a:latin typeface="Arial" panose="020B0604020202020204" pitchFamily="34" charset="0"/>
            </a:endParaRPr>
          </a:p>
          <a:p>
            <a:pPr lvl="3"/>
            <a:r>
              <a:rPr lang="en-US" sz="1800" dirty="0"/>
              <a:t>Inspections must be conducted by a person designated under §213.7</a:t>
            </a:r>
          </a:p>
          <a:p>
            <a:pPr lvl="3"/>
            <a:endParaRPr lang="en-US" dirty="0"/>
          </a:p>
        </p:txBody>
      </p:sp>
    </p:spTree>
    <p:extLst>
      <p:ext uri="{BB962C8B-B14F-4D97-AF65-F5344CB8AC3E}">
        <p14:creationId xmlns:p14="http://schemas.microsoft.com/office/powerpoint/2010/main" val="120210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213.233(a)	</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All track shall be inspected in accordance with the schedule prescribed in paragraph (c) of this section by a person designated under §213.7. </a:t>
            </a:r>
          </a:p>
          <a:p>
            <a:pPr marL="914400" lvl="2" indent="0">
              <a:buNone/>
            </a:pPr>
            <a:endParaRPr lang="en-US" sz="1800" b="0" i="1" u="none" strike="noStrike" baseline="0" dirty="0">
              <a:solidFill>
                <a:srgbClr val="000000"/>
              </a:solidFill>
              <a:latin typeface="Arial" panose="020B0604020202020204" pitchFamily="34" charset="0"/>
            </a:endParaRPr>
          </a:p>
          <a:p>
            <a:pPr lvl="3"/>
            <a:r>
              <a:rPr lang="en-US" sz="1800" dirty="0"/>
              <a:t>Inspections must be conducted by a person designated under §213.7</a:t>
            </a:r>
          </a:p>
          <a:p>
            <a:pPr marL="1371600" lvl="3" indent="0">
              <a:buNone/>
            </a:pPr>
            <a:endParaRPr lang="en-US" sz="1800" dirty="0"/>
          </a:p>
          <a:p>
            <a:pPr lvl="3"/>
            <a:r>
              <a:rPr lang="en-US" dirty="0"/>
              <a:t>Inspections must be made in accordance with the schedule in paragraph C of this section</a:t>
            </a:r>
            <a:endParaRPr lang="en-US" sz="1800" dirty="0"/>
          </a:p>
          <a:p>
            <a:pPr lvl="3"/>
            <a:endParaRPr lang="en-US" sz="1800" dirty="0"/>
          </a:p>
          <a:p>
            <a:pPr lvl="3"/>
            <a:endParaRPr lang="en-US" dirty="0"/>
          </a:p>
        </p:txBody>
      </p:sp>
    </p:spTree>
    <p:extLst>
      <p:ext uri="{BB962C8B-B14F-4D97-AF65-F5344CB8AC3E}">
        <p14:creationId xmlns:p14="http://schemas.microsoft.com/office/powerpoint/2010/main" val="352705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p:txBody>
      </p:sp>
    </p:spTree>
    <p:extLst>
      <p:ext uri="{BB962C8B-B14F-4D97-AF65-F5344CB8AC3E}">
        <p14:creationId xmlns:p14="http://schemas.microsoft.com/office/powerpoint/2010/main" val="41918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79" y="1097280"/>
            <a:ext cx="4743555" cy="3817937"/>
          </a:xfrm>
        </p:spPr>
        <p:txBody>
          <a:bodyPr/>
          <a:lstStyle/>
          <a:p>
            <a:endParaRPr lang="en-US" dirty="0"/>
          </a:p>
          <a:p>
            <a:pPr marL="685800" lvl="2">
              <a:buFont typeface="Arial" panose="020B0604020202020204" pitchFamily="34" charset="0"/>
              <a:buChar char="•"/>
            </a:pPr>
            <a:r>
              <a:rPr lang="en-US" sz="2000" dirty="0"/>
              <a:t>§ 213.233(b)</a:t>
            </a:r>
          </a:p>
          <a:p>
            <a:pPr marL="457200" lvl="2" indent="0">
              <a:buNone/>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51581" y="1828800"/>
            <a:ext cx="6200872" cy="3522646"/>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p:spTree>
    <p:extLst>
      <p:ext uri="{BB962C8B-B14F-4D97-AF65-F5344CB8AC3E}">
        <p14:creationId xmlns:p14="http://schemas.microsoft.com/office/powerpoint/2010/main" val="23179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a:t>
            </a:r>
          </a:p>
          <a:p>
            <a:pPr marL="457200" lvl="2" indent="0">
              <a:buNone/>
            </a:pPr>
            <a:endParaRPr lang="en-US" dirty="0"/>
          </a:p>
          <a:p>
            <a:pPr marL="1143000" lvl="3">
              <a:buFont typeface="Courier New" panose="02070309020205020404" pitchFamily="49" charset="0"/>
              <a:buChar char="o"/>
            </a:pPr>
            <a:r>
              <a:rPr lang="en-US" sz="1800" dirty="0"/>
              <a:t>Inspections shall be made:</a:t>
            </a:r>
          </a:p>
          <a:p>
            <a:pPr marL="1143000" lvl="3">
              <a:buFont typeface="Courier New" panose="02070309020205020404" pitchFamily="49" charset="0"/>
              <a:buChar char="o"/>
            </a:pPr>
            <a:endParaRPr lang="en-US" sz="1800" dirty="0"/>
          </a:p>
          <a:p>
            <a:pPr marL="1371600" lvl="4" indent="0">
              <a:buNone/>
            </a:pPr>
            <a:endParaRPr lang="en-US" b="1" dirty="0"/>
          </a:p>
          <a:p>
            <a:pPr marL="1143000" lvl="3">
              <a:buFont typeface="Courier New" panose="02070309020205020404" pitchFamily="49" charset="0"/>
              <a:buChar char="o"/>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3D748CCA-864B-DA50-FB57-32CF6936ED3F}"/>
                  </a:ext>
                </a:extLst>
              </p14:cNvPr>
              <p14:cNvContentPartPr/>
              <p14:nvPr/>
            </p14:nvContentPartPr>
            <p14:xfrm>
              <a:off x="6006148" y="1887427"/>
              <a:ext cx="1954080" cy="34200"/>
            </p14:xfrm>
          </p:contentPart>
        </mc:Choice>
        <mc:Fallback>
          <p:pic>
            <p:nvPicPr>
              <p:cNvPr id="5" name="Ink 4">
                <a:extLst>
                  <a:ext uri="{FF2B5EF4-FFF2-40B4-BE49-F238E27FC236}">
                    <a16:creationId xmlns:a16="http://schemas.microsoft.com/office/drawing/2014/main" id="{3D748CCA-864B-DA50-FB57-32CF6936ED3F}"/>
                  </a:ext>
                </a:extLst>
              </p:cNvPr>
              <p:cNvPicPr/>
              <p:nvPr/>
            </p:nvPicPr>
            <p:blipFill>
              <a:blip r:embed="rId4"/>
              <a:stretch>
                <a:fillRect/>
              </a:stretch>
            </p:blipFill>
            <p:spPr>
              <a:xfrm>
                <a:off x="5952508" y="1779427"/>
                <a:ext cx="2061720" cy="249840"/>
              </a:xfrm>
              <a:prstGeom prst="rect">
                <a:avLst/>
              </a:prstGeom>
            </p:spPr>
          </p:pic>
        </mc:Fallback>
      </mc:AlternateContent>
    </p:spTree>
    <p:extLst>
      <p:ext uri="{BB962C8B-B14F-4D97-AF65-F5344CB8AC3E}">
        <p14:creationId xmlns:p14="http://schemas.microsoft.com/office/powerpoint/2010/main" val="253960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a:t>
            </a:r>
          </a:p>
          <a:p>
            <a:pPr marL="457200" lvl="2" indent="0">
              <a:buNone/>
            </a:pPr>
            <a:endParaRPr lang="en-US" dirty="0"/>
          </a:p>
          <a:p>
            <a:pPr marL="1143000" lvl="3">
              <a:buFont typeface="Courier New" panose="02070309020205020404" pitchFamily="49" charset="0"/>
              <a:buChar char="o"/>
            </a:pPr>
            <a:r>
              <a:rPr lang="en-US" sz="1800" dirty="0"/>
              <a:t>Inspections shall be made:</a:t>
            </a:r>
          </a:p>
          <a:p>
            <a:pPr marL="914400" lvl="3" indent="0">
              <a:buNone/>
            </a:pPr>
            <a:endParaRPr lang="en-US" sz="1800" dirty="0"/>
          </a:p>
          <a:p>
            <a:pPr marL="1657350" lvl="4" indent="-285750"/>
            <a:r>
              <a:rPr lang="en-US" b="1" dirty="0"/>
              <a:t>On foot</a:t>
            </a:r>
          </a:p>
          <a:p>
            <a:pPr marL="1143000" lvl="3">
              <a:buFont typeface="Courier New" panose="02070309020205020404" pitchFamily="49" charset="0"/>
              <a:buChar char="o"/>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89CCD6EF-9B42-3A8B-6420-10AA6A38C3B7}"/>
                  </a:ext>
                </a:extLst>
              </p14:cNvPr>
              <p14:cNvContentPartPr/>
              <p14:nvPr/>
            </p14:nvContentPartPr>
            <p14:xfrm>
              <a:off x="8010988" y="1895347"/>
              <a:ext cx="487080" cy="27360"/>
            </p14:xfrm>
          </p:contentPart>
        </mc:Choice>
        <mc:Fallback>
          <p:pic>
            <p:nvPicPr>
              <p:cNvPr id="5" name="Ink 4">
                <a:extLst>
                  <a:ext uri="{FF2B5EF4-FFF2-40B4-BE49-F238E27FC236}">
                    <a16:creationId xmlns:a16="http://schemas.microsoft.com/office/drawing/2014/main" id="{89CCD6EF-9B42-3A8B-6420-10AA6A38C3B7}"/>
                  </a:ext>
                </a:extLst>
              </p:cNvPr>
              <p:cNvPicPr/>
              <p:nvPr/>
            </p:nvPicPr>
            <p:blipFill>
              <a:blip r:embed="rId4"/>
              <a:stretch>
                <a:fillRect/>
              </a:stretch>
            </p:blipFill>
            <p:spPr>
              <a:xfrm>
                <a:off x="7957348" y="1787707"/>
                <a:ext cx="594720" cy="243000"/>
              </a:xfrm>
              <a:prstGeom prst="rect">
                <a:avLst/>
              </a:prstGeom>
            </p:spPr>
          </p:pic>
        </mc:Fallback>
      </mc:AlternateContent>
    </p:spTree>
    <p:extLst>
      <p:ext uri="{BB962C8B-B14F-4D97-AF65-F5344CB8AC3E}">
        <p14:creationId xmlns:p14="http://schemas.microsoft.com/office/powerpoint/2010/main" val="330664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a:t>
            </a:r>
          </a:p>
          <a:p>
            <a:pPr marL="457200" lvl="2" indent="0">
              <a:buNone/>
            </a:pPr>
            <a:endParaRPr lang="en-US" dirty="0"/>
          </a:p>
          <a:p>
            <a:pPr marL="1143000" lvl="3">
              <a:buFont typeface="Courier New" panose="02070309020205020404" pitchFamily="49" charset="0"/>
              <a:buChar char="o"/>
            </a:pPr>
            <a:r>
              <a:rPr lang="en-US" sz="1800" dirty="0"/>
              <a:t>Inspections can be done</a:t>
            </a:r>
          </a:p>
          <a:p>
            <a:pPr marL="914400" lvl="3" indent="0">
              <a:buNone/>
            </a:pPr>
            <a:r>
              <a:rPr lang="en-US" sz="1800" dirty="0"/>
              <a:t> </a:t>
            </a:r>
          </a:p>
          <a:p>
            <a:pPr marL="1657350" lvl="4" indent="-285750"/>
            <a:r>
              <a:rPr lang="en-US" dirty="0"/>
              <a:t>On foot</a:t>
            </a:r>
          </a:p>
          <a:p>
            <a:pPr marL="1657350" lvl="4" indent="-285750"/>
            <a:r>
              <a:rPr lang="en-US" dirty="0"/>
              <a:t>By </a:t>
            </a:r>
            <a:r>
              <a:rPr lang="en-US" b="1" dirty="0"/>
              <a:t>traversing the track</a:t>
            </a:r>
            <a:r>
              <a:rPr lang="en-US" dirty="0"/>
              <a:t>, at a speed suitable for inspection</a:t>
            </a:r>
            <a:endParaRPr lang="en-US" sz="1800" dirty="0"/>
          </a:p>
          <a:p>
            <a:pPr marL="1371600" lvl="4" indent="0">
              <a:buNone/>
            </a:pPr>
            <a:endParaRPr lang="en-US" dirty="0"/>
          </a:p>
          <a:p>
            <a:pPr marL="1143000" lvl="3">
              <a:buFont typeface="Courier New" panose="02070309020205020404" pitchFamily="49" charset="0"/>
              <a:buChar char="o"/>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902ECF8-D17B-A302-3DDA-80D61D13ECD5}"/>
                  </a:ext>
                </a:extLst>
              </p14:cNvPr>
              <p14:cNvContentPartPr/>
              <p14:nvPr/>
            </p14:nvContentPartPr>
            <p14:xfrm>
              <a:off x="8690668" y="1886347"/>
              <a:ext cx="2214000" cy="27000"/>
            </p14:xfrm>
          </p:contentPart>
        </mc:Choice>
        <mc:Fallback xmlns="">
          <p:pic>
            <p:nvPicPr>
              <p:cNvPr id="7" name="Ink 6">
                <a:extLst>
                  <a:ext uri="{FF2B5EF4-FFF2-40B4-BE49-F238E27FC236}">
                    <a16:creationId xmlns:a16="http://schemas.microsoft.com/office/drawing/2014/main" id="{9902ECF8-D17B-A302-3DDA-80D61D13ECD5}"/>
                  </a:ext>
                </a:extLst>
              </p:cNvPr>
              <p:cNvPicPr/>
              <p:nvPr/>
            </p:nvPicPr>
            <p:blipFill>
              <a:blip r:embed="rId6"/>
              <a:stretch>
                <a:fillRect/>
              </a:stretch>
            </p:blipFill>
            <p:spPr>
              <a:xfrm>
                <a:off x="8637028" y="1778707"/>
                <a:ext cx="2321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968ACC55-EA1C-2F8D-2C92-C905D2112126}"/>
                  </a:ext>
                </a:extLst>
              </p14:cNvPr>
              <p14:cNvContentPartPr/>
              <p14:nvPr/>
            </p14:nvContentPartPr>
            <p14:xfrm>
              <a:off x="10989268" y="1911907"/>
              <a:ext cx="653760" cy="10440"/>
            </p14:xfrm>
          </p:contentPart>
        </mc:Choice>
        <mc:Fallback xmlns="">
          <p:pic>
            <p:nvPicPr>
              <p:cNvPr id="9" name="Ink 8">
                <a:extLst>
                  <a:ext uri="{FF2B5EF4-FFF2-40B4-BE49-F238E27FC236}">
                    <a16:creationId xmlns:a16="http://schemas.microsoft.com/office/drawing/2014/main" id="{968ACC55-EA1C-2F8D-2C92-C905D2112126}"/>
                  </a:ext>
                </a:extLst>
              </p:cNvPr>
              <p:cNvPicPr/>
              <p:nvPr/>
            </p:nvPicPr>
            <p:blipFill>
              <a:blip r:embed="rId8"/>
              <a:stretch>
                <a:fillRect/>
              </a:stretch>
            </p:blipFill>
            <p:spPr>
              <a:xfrm>
                <a:off x="10935268" y="1804267"/>
                <a:ext cx="761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113E164-A3F7-AD24-5172-03653E28AEB4}"/>
                  </a:ext>
                </a:extLst>
              </p14:cNvPr>
              <p14:cNvContentPartPr/>
              <p14:nvPr/>
            </p14:nvContentPartPr>
            <p14:xfrm>
              <a:off x="5553268" y="2046187"/>
              <a:ext cx="6137280" cy="69120"/>
            </p14:xfrm>
          </p:contentPart>
        </mc:Choice>
        <mc:Fallback xmlns="">
          <p:pic>
            <p:nvPicPr>
              <p:cNvPr id="10" name="Ink 9">
                <a:extLst>
                  <a:ext uri="{FF2B5EF4-FFF2-40B4-BE49-F238E27FC236}">
                    <a16:creationId xmlns:a16="http://schemas.microsoft.com/office/drawing/2014/main" id="{B113E164-A3F7-AD24-5172-03653E28AEB4}"/>
                  </a:ext>
                </a:extLst>
              </p:cNvPr>
              <p:cNvPicPr/>
              <p:nvPr/>
            </p:nvPicPr>
            <p:blipFill>
              <a:blip r:embed="rId10"/>
              <a:stretch>
                <a:fillRect/>
              </a:stretch>
            </p:blipFill>
            <p:spPr>
              <a:xfrm>
                <a:off x="5499268" y="1938187"/>
                <a:ext cx="62449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6B261C1B-892E-390D-DB8F-28DC9CC2F894}"/>
                  </a:ext>
                </a:extLst>
              </p14:cNvPr>
              <p14:cNvContentPartPr/>
              <p14:nvPr/>
            </p14:nvContentPartPr>
            <p14:xfrm>
              <a:off x="5553268" y="2204947"/>
              <a:ext cx="804960" cy="35640"/>
            </p14:xfrm>
          </p:contentPart>
        </mc:Choice>
        <mc:Fallback xmlns="">
          <p:pic>
            <p:nvPicPr>
              <p:cNvPr id="11" name="Ink 10">
                <a:extLst>
                  <a:ext uri="{FF2B5EF4-FFF2-40B4-BE49-F238E27FC236}">
                    <a16:creationId xmlns:a16="http://schemas.microsoft.com/office/drawing/2014/main" id="{6B261C1B-892E-390D-DB8F-28DC9CC2F894}"/>
                  </a:ext>
                </a:extLst>
              </p:cNvPr>
              <p:cNvPicPr/>
              <p:nvPr/>
            </p:nvPicPr>
            <p:blipFill>
              <a:blip r:embed="rId12"/>
              <a:stretch>
                <a:fillRect/>
              </a:stretch>
            </p:blipFill>
            <p:spPr>
              <a:xfrm>
                <a:off x="5499268" y="2097307"/>
                <a:ext cx="912600" cy="251280"/>
              </a:xfrm>
              <a:prstGeom prst="rect">
                <a:avLst/>
              </a:prstGeom>
            </p:spPr>
          </p:pic>
        </mc:Fallback>
      </mc:AlternateContent>
    </p:spTree>
    <p:extLst>
      <p:ext uri="{BB962C8B-B14F-4D97-AF65-F5344CB8AC3E}">
        <p14:creationId xmlns:p14="http://schemas.microsoft.com/office/powerpoint/2010/main" val="446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a:t>
            </a:r>
          </a:p>
          <a:p>
            <a:pPr marL="457200" lvl="2" indent="0">
              <a:buNone/>
            </a:pPr>
            <a:endParaRPr lang="en-US" dirty="0"/>
          </a:p>
          <a:p>
            <a:pPr marL="1143000" lvl="3">
              <a:buFont typeface="Courier New" panose="02070309020205020404" pitchFamily="49" charset="0"/>
              <a:buChar char="o"/>
            </a:pPr>
            <a:r>
              <a:rPr lang="en-US" sz="1800" dirty="0"/>
              <a:t>Inspections can be done </a:t>
            </a:r>
          </a:p>
          <a:p>
            <a:pPr marL="1143000" lvl="3">
              <a:buFont typeface="Courier New" panose="02070309020205020404" pitchFamily="49" charset="0"/>
              <a:buChar char="o"/>
            </a:pPr>
            <a:endParaRPr lang="en-US" sz="1800" dirty="0"/>
          </a:p>
          <a:p>
            <a:pPr marL="1657350" lvl="4" indent="-285750"/>
            <a:r>
              <a:rPr lang="en-US" dirty="0"/>
              <a:t>On foot</a:t>
            </a:r>
          </a:p>
          <a:p>
            <a:pPr marL="1657350" lvl="4" indent="-285750"/>
            <a:r>
              <a:rPr lang="en-US" dirty="0"/>
              <a:t>By traversing the track, at a speed suitable for inspection</a:t>
            </a:r>
          </a:p>
          <a:p>
            <a:pPr marL="1657350" lvl="4" indent="-285750"/>
            <a:r>
              <a:rPr lang="en-US" dirty="0"/>
              <a:t>W</a:t>
            </a:r>
            <a:r>
              <a:rPr lang="en-US" sz="1800" dirty="0"/>
              <a:t>ith the option to use </a:t>
            </a:r>
            <a:r>
              <a:rPr lang="en-US" sz="1800" b="1" dirty="0"/>
              <a:t>additional inspection devices to supplement the inspection </a:t>
            </a:r>
          </a:p>
          <a:p>
            <a:pPr marL="1371600" lvl="4" indent="0">
              <a:buNone/>
            </a:pPr>
            <a:endParaRPr lang="en-US" dirty="0"/>
          </a:p>
          <a:p>
            <a:pPr marL="1143000" lvl="3">
              <a:buFont typeface="Courier New" panose="02070309020205020404" pitchFamily="49" charset="0"/>
              <a:buChar char="o"/>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E4A4383-C741-0CFC-342A-F62193B111B5}"/>
                  </a:ext>
                </a:extLst>
              </p14:cNvPr>
              <p14:cNvContentPartPr/>
              <p14:nvPr/>
            </p14:nvContentPartPr>
            <p14:xfrm>
              <a:off x="6450748" y="2195587"/>
              <a:ext cx="5078160" cy="78120"/>
            </p14:xfrm>
          </p:contentPart>
        </mc:Choice>
        <mc:Fallback xmlns="">
          <p:pic>
            <p:nvPicPr>
              <p:cNvPr id="3" name="Ink 2">
                <a:extLst>
                  <a:ext uri="{FF2B5EF4-FFF2-40B4-BE49-F238E27FC236}">
                    <a16:creationId xmlns:a16="http://schemas.microsoft.com/office/drawing/2014/main" id="{6E4A4383-C741-0CFC-342A-F62193B111B5}"/>
                  </a:ext>
                </a:extLst>
              </p:cNvPr>
              <p:cNvPicPr/>
              <p:nvPr/>
            </p:nvPicPr>
            <p:blipFill>
              <a:blip r:embed="rId4"/>
              <a:stretch>
                <a:fillRect/>
              </a:stretch>
            </p:blipFill>
            <p:spPr>
              <a:xfrm>
                <a:off x="6397108" y="2087947"/>
                <a:ext cx="5185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EE14D5-F409-019C-A941-828DE5558AA6}"/>
                  </a:ext>
                </a:extLst>
              </p14:cNvPr>
              <p14:cNvContentPartPr/>
              <p14:nvPr/>
            </p14:nvContentPartPr>
            <p14:xfrm>
              <a:off x="5569828" y="2363707"/>
              <a:ext cx="1978560" cy="61200"/>
            </p14:xfrm>
          </p:contentPart>
        </mc:Choice>
        <mc:Fallback xmlns="">
          <p:pic>
            <p:nvPicPr>
              <p:cNvPr id="5" name="Ink 4">
                <a:extLst>
                  <a:ext uri="{FF2B5EF4-FFF2-40B4-BE49-F238E27FC236}">
                    <a16:creationId xmlns:a16="http://schemas.microsoft.com/office/drawing/2014/main" id="{B5EE14D5-F409-019C-A941-828DE5558AA6}"/>
                  </a:ext>
                </a:extLst>
              </p:cNvPr>
              <p:cNvPicPr/>
              <p:nvPr/>
            </p:nvPicPr>
            <p:blipFill>
              <a:blip r:embed="rId6"/>
              <a:stretch>
                <a:fillRect/>
              </a:stretch>
            </p:blipFill>
            <p:spPr>
              <a:xfrm>
                <a:off x="5516188" y="2255707"/>
                <a:ext cx="2086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3137BC6-E984-EB02-A709-84A0EDE4ABB9}"/>
                  </a:ext>
                </a:extLst>
              </p14:cNvPr>
              <p14:cNvContentPartPr/>
              <p14:nvPr/>
            </p14:nvContentPartPr>
            <p14:xfrm>
              <a:off x="11559508" y="2239507"/>
              <a:ext cx="74880" cy="360"/>
            </p14:xfrm>
          </p:contentPart>
        </mc:Choice>
        <mc:Fallback>
          <p:pic>
            <p:nvPicPr>
              <p:cNvPr id="6" name="Ink 5">
                <a:extLst>
                  <a:ext uri="{FF2B5EF4-FFF2-40B4-BE49-F238E27FC236}">
                    <a16:creationId xmlns:a16="http://schemas.microsoft.com/office/drawing/2014/main" id="{03137BC6-E984-EB02-A709-84A0EDE4ABB9}"/>
                  </a:ext>
                </a:extLst>
              </p:cNvPr>
              <p:cNvPicPr/>
              <p:nvPr/>
            </p:nvPicPr>
            <p:blipFill>
              <a:blip r:embed="rId8"/>
              <a:stretch>
                <a:fillRect/>
              </a:stretch>
            </p:blipFill>
            <p:spPr>
              <a:xfrm>
                <a:off x="11505868" y="2131867"/>
                <a:ext cx="182520" cy="216000"/>
              </a:xfrm>
              <a:prstGeom prst="rect">
                <a:avLst/>
              </a:prstGeom>
            </p:spPr>
          </p:pic>
        </mc:Fallback>
      </mc:AlternateContent>
    </p:spTree>
    <p:extLst>
      <p:ext uri="{BB962C8B-B14F-4D97-AF65-F5344CB8AC3E}">
        <p14:creationId xmlns:p14="http://schemas.microsoft.com/office/powerpoint/2010/main" val="60310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  (cont.)</a:t>
            </a:r>
          </a:p>
          <a:p>
            <a:pPr marL="457200" lvl="2" indent="0">
              <a:buNone/>
            </a:pPr>
            <a:endParaRPr lang="en-US" dirty="0"/>
          </a:p>
          <a:p>
            <a:pPr marL="1143000" lvl="3">
              <a:buFont typeface="Courier New" panose="02070309020205020404" pitchFamily="49" charset="0"/>
              <a:buChar char="o"/>
            </a:pPr>
            <a:r>
              <a:rPr lang="en-US" sz="1800" dirty="0"/>
              <a:t>If </a:t>
            </a:r>
            <a:r>
              <a:rPr lang="en-US" sz="1800" b="1" dirty="0"/>
              <a:t>traversing</a:t>
            </a:r>
            <a:r>
              <a:rPr lang="en-US" sz="1800" dirty="0"/>
              <a:t> in a vehicle:</a:t>
            </a:r>
          </a:p>
          <a:p>
            <a:pPr marL="1143000" lvl="3">
              <a:buFont typeface="Courier New" panose="02070309020205020404" pitchFamily="49" charset="0"/>
              <a:buChar char="o"/>
            </a:pPr>
            <a:endParaRPr lang="en-US" sz="1800" dirty="0"/>
          </a:p>
          <a:p>
            <a:pPr marL="1657350" lvl="4" indent="-285750"/>
            <a:r>
              <a:rPr lang="en-US" dirty="0"/>
              <a:t>Speed may not be more than</a:t>
            </a:r>
            <a:r>
              <a:rPr lang="en-US" b="1" dirty="0"/>
              <a:t> 5 mph </a:t>
            </a:r>
            <a:r>
              <a:rPr lang="en-US" dirty="0"/>
              <a:t>when traversing track crossings and turnouts</a:t>
            </a:r>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D4F8BC7-9D43-A07C-F400-24A6BD502196}"/>
                  </a:ext>
                </a:extLst>
              </p14:cNvPr>
              <p14:cNvContentPartPr/>
              <p14:nvPr/>
            </p14:nvContentPartPr>
            <p14:xfrm>
              <a:off x="7616788" y="2374507"/>
              <a:ext cx="1149480" cy="34560"/>
            </p14:xfrm>
          </p:contentPart>
        </mc:Choice>
        <mc:Fallback xmlns="">
          <p:pic>
            <p:nvPicPr>
              <p:cNvPr id="3" name="Ink 2">
                <a:extLst>
                  <a:ext uri="{FF2B5EF4-FFF2-40B4-BE49-F238E27FC236}">
                    <a16:creationId xmlns:a16="http://schemas.microsoft.com/office/drawing/2014/main" id="{AD4F8BC7-9D43-A07C-F400-24A6BD502196}"/>
                  </a:ext>
                </a:extLst>
              </p:cNvPr>
              <p:cNvPicPr/>
              <p:nvPr/>
            </p:nvPicPr>
            <p:blipFill>
              <a:blip r:embed="rId4"/>
              <a:stretch>
                <a:fillRect/>
              </a:stretch>
            </p:blipFill>
            <p:spPr>
              <a:xfrm>
                <a:off x="7563148" y="2266507"/>
                <a:ext cx="1257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CF08296-2548-F1B8-6DE3-373646F89E92}"/>
                  </a:ext>
                </a:extLst>
              </p14:cNvPr>
              <p14:cNvContentPartPr/>
              <p14:nvPr/>
            </p14:nvContentPartPr>
            <p14:xfrm>
              <a:off x="10158748" y="2380987"/>
              <a:ext cx="1491120" cy="52200"/>
            </p14:xfrm>
          </p:contentPart>
        </mc:Choice>
        <mc:Fallback xmlns="">
          <p:pic>
            <p:nvPicPr>
              <p:cNvPr id="5" name="Ink 4">
                <a:extLst>
                  <a:ext uri="{FF2B5EF4-FFF2-40B4-BE49-F238E27FC236}">
                    <a16:creationId xmlns:a16="http://schemas.microsoft.com/office/drawing/2014/main" id="{4CF08296-2548-F1B8-6DE3-373646F89E92}"/>
                  </a:ext>
                </a:extLst>
              </p:cNvPr>
              <p:cNvPicPr/>
              <p:nvPr/>
            </p:nvPicPr>
            <p:blipFill>
              <a:blip r:embed="rId6"/>
              <a:stretch>
                <a:fillRect/>
              </a:stretch>
            </p:blipFill>
            <p:spPr>
              <a:xfrm>
                <a:off x="10105108" y="2273347"/>
                <a:ext cx="15987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C6CBC72-D631-EEFF-124A-E14874E040F9}"/>
                  </a:ext>
                </a:extLst>
              </p14:cNvPr>
              <p14:cNvContentPartPr/>
              <p14:nvPr/>
            </p14:nvContentPartPr>
            <p14:xfrm>
              <a:off x="5544988" y="2549467"/>
              <a:ext cx="5079600" cy="68760"/>
            </p14:xfrm>
          </p:contentPart>
        </mc:Choice>
        <mc:Fallback xmlns="">
          <p:pic>
            <p:nvPicPr>
              <p:cNvPr id="6" name="Ink 5">
                <a:extLst>
                  <a:ext uri="{FF2B5EF4-FFF2-40B4-BE49-F238E27FC236}">
                    <a16:creationId xmlns:a16="http://schemas.microsoft.com/office/drawing/2014/main" id="{8C6CBC72-D631-EEFF-124A-E14874E040F9}"/>
                  </a:ext>
                </a:extLst>
              </p:cNvPr>
              <p:cNvPicPr/>
              <p:nvPr/>
            </p:nvPicPr>
            <p:blipFill>
              <a:blip r:embed="rId8"/>
              <a:stretch>
                <a:fillRect/>
              </a:stretch>
            </p:blipFill>
            <p:spPr>
              <a:xfrm>
                <a:off x="5490988" y="2441827"/>
                <a:ext cx="5187240" cy="284400"/>
              </a:xfrm>
              <a:prstGeom prst="rect">
                <a:avLst/>
              </a:prstGeom>
            </p:spPr>
          </p:pic>
        </mc:Fallback>
      </mc:AlternateContent>
    </p:spTree>
    <p:extLst>
      <p:ext uri="{BB962C8B-B14F-4D97-AF65-F5344CB8AC3E}">
        <p14:creationId xmlns:p14="http://schemas.microsoft.com/office/powerpoint/2010/main" val="169029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  (cont.)</a:t>
            </a:r>
          </a:p>
          <a:p>
            <a:pPr marL="457200" lvl="2" indent="0">
              <a:buNone/>
            </a:pPr>
            <a:endParaRPr lang="en-US" dirty="0"/>
          </a:p>
          <a:p>
            <a:pPr marL="1143000" lvl="3">
              <a:buFont typeface="Courier New" panose="02070309020205020404" pitchFamily="49" charset="0"/>
              <a:buChar char="o"/>
            </a:pPr>
            <a:r>
              <a:rPr lang="en-US" sz="1800" dirty="0"/>
              <a:t>If </a:t>
            </a:r>
            <a:r>
              <a:rPr lang="en-US" sz="1800" b="1" dirty="0"/>
              <a:t>traversing</a:t>
            </a:r>
            <a:r>
              <a:rPr lang="en-US" sz="1800" dirty="0"/>
              <a:t> in a vehicle:</a:t>
            </a:r>
          </a:p>
          <a:p>
            <a:pPr marL="1143000" lvl="3">
              <a:buFont typeface="Courier New" panose="02070309020205020404" pitchFamily="49" charset="0"/>
              <a:buChar char="o"/>
            </a:pPr>
            <a:endParaRPr lang="en-US" sz="1800" dirty="0"/>
          </a:p>
          <a:p>
            <a:pPr marL="1657350" lvl="4" indent="-285750"/>
            <a:r>
              <a:rPr lang="en-US" dirty="0"/>
              <a:t>Speed may not be more than 5 mph when traversing track crossings and turnouts</a:t>
            </a:r>
          </a:p>
          <a:p>
            <a:pPr marL="1657350" lvl="4" indent="-285750"/>
            <a:r>
              <a:rPr lang="en-US" dirty="0"/>
              <a:t>I</a:t>
            </a:r>
            <a:r>
              <a:rPr lang="en-US" sz="1800" dirty="0"/>
              <a:t>nspector determines speed elsewhere based on track conditions</a:t>
            </a: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302F347-BE72-0A53-AE1B-0944815575D6}"/>
                  </a:ext>
                </a:extLst>
              </p14:cNvPr>
              <p14:cNvContentPartPr/>
              <p14:nvPr/>
            </p14:nvContentPartPr>
            <p14:xfrm>
              <a:off x="10754188" y="2567467"/>
              <a:ext cx="896040" cy="33480"/>
            </p14:xfrm>
          </p:contentPart>
        </mc:Choice>
        <mc:Fallback xmlns="">
          <p:pic>
            <p:nvPicPr>
              <p:cNvPr id="3" name="Ink 2">
                <a:extLst>
                  <a:ext uri="{FF2B5EF4-FFF2-40B4-BE49-F238E27FC236}">
                    <a16:creationId xmlns:a16="http://schemas.microsoft.com/office/drawing/2014/main" id="{C302F347-BE72-0A53-AE1B-0944815575D6}"/>
                  </a:ext>
                </a:extLst>
              </p:cNvPr>
              <p:cNvPicPr/>
              <p:nvPr/>
            </p:nvPicPr>
            <p:blipFill>
              <a:blip r:embed="rId4"/>
              <a:stretch>
                <a:fillRect/>
              </a:stretch>
            </p:blipFill>
            <p:spPr>
              <a:xfrm>
                <a:off x="10700548" y="2459467"/>
                <a:ext cx="1003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D799EDD-7EF4-E61C-E8A2-DB339CDD5CC6}"/>
                  </a:ext>
                </a:extLst>
              </p14:cNvPr>
              <p14:cNvContentPartPr/>
              <p14:nvPr/>
            </p14:nvContentPartPr>
            <p14:xfrm>
              <a:off x="5519428" y="2708227"/>
              <a:ext cx="4474080" cy="52560"/>
            </p14:xfrm>
          </p:contentPart>
        </mc:Choice>
        <mc:Fallback xmlns="">
          <p:pic>
            <p:nvPicPr>
              <p:cNvPr id="5" name="Ink 4">
                <a:extLst>
                  <a:ext uri="{FF2B5EF4-FFF2-40B4-BE49-F238E27FC236}">
                    <a16:creationId xmlns:a16="http://schemas.microsoft.com/office/drawing/2014/main" id="{9D799EDD-7EF4-E61C-E8A2-DB339CDD5CC6}"/>
                  </a:ext>
                </a:extLst>
              </p:cNvPr>
              <p:cNvPicPr/>
              <p:nvPr/>
            </p:nvPicPr>
            <p:blipFill>
              <a:blip r:embed="rId6"/>
              <a:stretch>
                <a:fillRect/>
              </a:stretch>
            </p:blipFill>
            <p:spPr>
              <a:xfrm>
                <a:off x="5465788" y="2600587"/>
                <a:ext cx="4581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F9BC333-BAF8-E570-9DF4-6157869734A9}"/>
                  </a:ext>
                </a:extLst>
              </p14:cNvPr>
              <p14:cNvContentPartPr/>
              <p14:nvPr/>
            </p14:nvContentPartPr>
            <p14:xfrm>
              <a:off x="10704148" y="2699947"/>
              <a:ext cx="972360" cy="52920"/>
            </p14:xfrm>
          </p:contentPart>
        </mc:Choice>
        <mc:Fallback xmlns="">
          <p:pic>
            <p:nvPicPr>
              <p:cNvPr id="6" name="Ink 5">
                <a:extLst>
                  <a:ext uri="{FF2B5EF4-FFF2-40B4-BE49-F238E27FC236}">
                    <a16:creationId xmlns:a16="http://schemas.microsoft.com/office/drawing/2014/main" id="{9F9BC333-BAF8-E570-9DF4-6157869734A9}"/>
                  </a:ext>
                </a:extLst>
              </p:cNvPr>
              <p:cNvPicPr/>
              <p:nvPr/>
            </p:nvPicPr>
            <p:blipFill>
              <a:blip r:embed="rId8"/>
              <a:stretch>
                <a:fillRect/>
              </a:stretch>
            </p:blipFill>
            <p:spPr>
              <a:xfrm>
                <a:off x="10650508" y="2591947"/>
                <a:ext cx="1080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431080A-5C85-6917-DDC4-86CFDF65E7EA}"/>
                  </a:ext>
                </a:extLst>
              </p14:cNvPr>
              <p14:cNvContentPartPr/>
              <p14:nvPr/>
            </p14:nvContentPartPr>
            <p14:xfrm>
              <a:off x="5569828" y="2866987"/>
              <a:ext cx="1798920" cy="36360"/>
            </p14:xfrm>
          </p:contentPart>
        </mc:Choice>
        <mc:Fallback xmlns="">
          <p:pic>
            <p:nvPicPr>
              <p:cNvPr id="7" name="Ink 6">
                <a:extLst>
                  <a:ext uri="{FF2B5EF4-FFF2-40B4-BE49-F238E27FC236}">
                    <a16:creationId xmlns:a16="http://schemas.microsoft.com/office/drawing/2014/main" id="{A431080A-5C85-6917-DDC4-86CFDF65E7EA}"/>
                  </a:ext>
                </a:extLst>
              </p:cNvPr>
              <p:cNvPicPr/>
              <p:nvPr/>
            </p:nvPicPr>
            <p:blipFill>
              <a:blip r:embed="rId10"/>
              <a:stretch>
                <a:fillRect/>
              </a:stretch>
            </p:blipFill>
            <p:spPr>
              <a:xfrm>
                <a:off x="5516188" y="2759347"/>
                <a:ext cx="1906560" cy="252000"/>
              </a:xfrm>
              <a:prstGeom prst="rect">
                <a:avLst/>
              </a:prstGeom>
            </p:spPr>
          </p:pic>
        </mc:Fallback>
      </mc:AlternateContent>
    </p:spTree>
    <p:extLst>
      <p:ext uri="{BB962C8B-B14F-4D97-AF65-F5344CB8AC3E}">
        <p14:creationId xmlns:p14="http://schemas.microsoft.com/office/powerpoint/2010/main" val="24158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213.233(b)(1)</a:t>
            </a:r>
          </a:p>
          <a:p>
            <a:pPr marL="457200" lvl="2" indent="0">
              <a:buNone/>
            </a:pPr>
            <a:endParaRPr lang="en-US" dirty="0"/>
          </a:p>
          <a:p>
            <a:pPr marL="1143000" lvl="3">
              <a:buFont typeface="Courier New" panose="02070309020205020404" pitchFamily="49" charset="0"/>
              <a:buChar char="o"/>
            </a:pPr>
            <a:r>
              <a:rPr lang="en-US" b="1" dirty="0"/>
              <a:t>One</a:t>
            </a:r>
            <a:r>
              <a:rPr lang="en-US" dirty="0"/>
              <a:t> inspector may inspect up to </a:t>
            </a:r>
            <a:r>
              <a:rPr lang="en-US" b="1" dirty="0"/>
              <a:t>two</a:t>
            </a:r>
            <a:r>
              <a:rPr lang="en-US" dirty="0"/>
              <a:t> tracks at one time:</a:t>
            </a:r>
          </a:p>
          <a:p>
            <a:pPr marL="914400" lvl="3" indent="0">
              <a:buNone/>
            </a:pPr>
            <a:endParaRPr lang="en-US" sz="1800"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434E524-A2DB-50F1-1925-3228BB60F3D3}"/>
                  </a:ext>
                </a:extLst>
              </p14:cNvPr>
              <p14:cNvContentPartPr/>
              <p14:nvPr/>
            </p14:nvContentPartPr>
            <p14:xfrm>
              <a:off x="5813188" y="3270907"/>
              <a:ext cx="3787920" cy="68040"/>
            </p14:xfrm>
          </p:contentPart>
        </mc:Choice>
        <mc:Fallback xmlns="">
          <p:pic>
            <p:nvPicPr>
              <p:cNvPr id="3" name="Ink 2">
                <a:extLst>
                  <a:ext uri="{FF2B5EF4-FFF2-40B4-BE49-F238E27FC236}">
                    <a16:creationId xmlns:a16="http://schemas.microsoft.com/office/drawing/2014/main" id="{D434E524-A2DB-50F1-1925-3228BB60F3D3}"/>
                  </a:ext>
                </a:extLst>
              </p:cNvPr>
              <p:cNvPicPr/>
              <p:nvPr/>
            </p:nvPicPr>
            <p:blipFill>
              <a:blip r:embed="rId4"/>
              <a:stretch>
                <a:fillRect/>
              </a:stretch>
            </p:blipFill>
            <p:spPr>
              <a:xfrm>
                <a:off x="5759188" y="3163267"/>
                <a:ext cx="3895560" cy="283680"/>
              </a:xfrm>
              <a:prstGeom prst="rect">
                <a:avLst/>
              </a:prstGeom>
            </p:spPr>
          </p:pic>
        </mc:Fallback>
      </mc:AlternateContent>
    </p:spTree>
    <p:extLst>
      <p:ext uri="{BB962C8B-B14F-4D97-AF65-F5344CB8AC3E}">
        <p14:creationId xmlns:p14="http://schemas.microsoft.com/office/powerpoint/2010/main" val="263099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213.233(b)(1)</a:t>
            </a:r>
          </a:p>
          <a:p>
            <a:pPr marL="457200" lvl="2" indent="0">
              <a:buNone/>
            </a:pPr>
            <a:endParaRPr lang="en-US" dirty="0"/>
          </a:p>
          <a:p>
            <a:pPr marL="1143000" lvl="3">
              <a:buFont typeface="Courier New" panose="02070309020205020404" pitchFamily="49" charset="0"/>
              <a:buChar char="o"/>
            </a:pPr>
            <a:r>
              <a:rPr lang="en-US" b="1" dirty="0"/>
              <a:t>One</a:t>
            </a:r>
            <a:r>
              <a:rPr lang="en-US" dirty="0"/>
              <a:t> inspector may inspect up to </a:t>
            </a:r>
            <a:r>
              <a:rPr lang="en-US" b="1" dirty="0"/>
              <a:t>two</a:t>
            </a:r>
            <a:r>
              <a:rPr lang="en-US" dirty="0"/>
              <a:t> tracks at one time:</a:t>
            </a:r>
          </a:p>
          <a:p>
            <a:pPr marL="914400" lvl="3" indent="0">
              <a:buNone/>
            </a:pPr>
            <a:endParaRPr lang="en-US" sz="1800" dirty="0"/>
          </a:p>
          <a:p>
            <a:pPr marL="1657350" lvl="4" indent="-285750"/>
            <a:r>
              <a:rPr lang="en-US" b="1" dirty="0"/>
              <a:t>Visibility unobstructed</a:t>
            </a:r>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434E524-A2DB-50F1-1925-3228BB60F3D3}"/>
                  </a:ext>
                </a:extLst>
              </p14:cNvPr>
              <p14:cNvContentPartPr/>
              <p14:nvPr/>
            </p14:nvContentPartPr>
            <p14:xfrm>
              <a:off x="5813188" y="3270907"/>
              <a:ext cx="3787920" cy="68040"/>
            </p14:xfrm>
          </p:contentPart>
        </mc:Choice>
        <mc:Fallback>
          <p:pic>
            <p:nvPicPr>
              <p:cNvPr id="3" name="Ink 2">
                <a:extLst>
                  <a:ext uri="{FF2B5EF4-FFF2-40B4-BE49-F238E27FC236}">
                    <a16:creationId xmlns:a16="http://schemas.microsoft.com/office/drawing/2014/main" id="{D434E524-A2DB-50F1-1925-3228BB60F3D3}"/>
                  </a:ext>
                </a:extLst>
              </p:cNvPr>
              <p:cNvPicPr/>
              <p:nvPr/>
            </p:nvPicPr>
            <p:blipFill>
              <a:blip r:embed="rId4"/>
              <a:stretch>
                <a:fillRect/>
              </a:stretch>
            </p:blipFill>
            <p:spPr>
              <a:xfrm>
                <a:off x="5759193" y="3162907"/>
                <a:ext cx="389555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1057B2A-BE9A-0826-8C81-49307778F4A1}"/>
                  </a:ext>
                </a:extLst>
              </p14:cNvPr>
              <p14:cNvContentPartPr/>
              <p14:nvPr/>
            </p14:nvContentPartPr>
            <p14:xfrm>
              <a:off x="6475948" y="3446587"/>
              <a:ext cx="2968560" cy="36000"/>
            </p14:xfrm>
          </p:contentPart>
        </mc:Choice>
        <mc:Fallback>
          <p:pic>
            <p:nvPicPr>
              <p:cNvPr id="5" name="Ink 4">
                <a:extLst>
                  <a:ext uri="{FF2B5EF4-FFF2-40B4-BE49-F238E27FC236}">
                    <a16:creationId xmlns:a16="http://schemas.microsoft.com/office/drawing/2014/main" id="{31057B2A-BE9A-0826-8C81-49307778F4A1}"/>
                  </a:ext>
                </a:extLst>
              </p:cNvPr>
              <p:cNvPicPr/>
              <p:nvPr/>
            </p:nvPicPr>
            <p:blipFill>
              <a:blip r:embed="rId6"/>
              <a:stretch>
                <a:fillRect/>
              </a:stretch>
            </p:blipFill>
            <p:spPr>
              <a:xfrm>
                <a:off x="6421948" y="3338587"/>
                <a:ext cx="3076200" cy="251640"/>
              </a:xfrm>
              <a:prstGeom prst="rect">
                <a:avLst/>
              </a:prstGeom>
            </p:spPr>
          </p:pic>
        </mc:Fallback>
      </mc:AlternateContent>
    </p:spTree>
    <p:extLst>
      <p:ext uri="{BB962C8B-B14F-4D97-AF65-F5344CB8AC3E}">
        <p14:creationId xmlns:p14="http://schemas.microsoft.com/office/powerpoint/2010/main" val="303956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213.233(b)(1)</a:t>
            </a:r>
          </a:p>
          <a:p>
            <a:pPr marL="457200" lvl="2" indent="0">
              <a:buNone/>
            </a:pPr>
            <a:endParaRPr lang="en-US" dirty="0"/>
          </a:p>
          <a:p>
            <a:pPr marL="1143000" lvl="3">
              <a:buFont typeface="Courier New" panose="02070309020205020404" pitchFamily="49" charset="0"/>
              <a:buChar char="o"/>
            </a:pPr>
            <a:r>
              <a:rPr lang="en-US" b="1" dirty="0"/>
              <a:t>One</a:t>
            </a:r>
            <a:r>
              <a:rPr lang="en-US" dirty="0"/>
              <a:t> inspector may inspect up to </a:t>
            </a:r>
            <a:r>
              <a:rPr lang="en-US" b="1" dirty="0"/>
              <a:t>two</a:t>
            </a:r>
            <a:r>
              <a:rPr lang="en-US" dirty="0"/>
              <a:t> tracks at one time:</a:t>
            </a:r>
          </a:p>
          <a:p>
            <a:pPr marL="914400" lvl="3" indent="0">
              <a:buNone/>
            </a:pPr>
            <a:endParaRPr lang="en-US" sz="1800" dirty="0"/>
          </a:p>
          <a:p>
            <a:pPr marL="1657350" lvl="4" indent="-285750"/>
            <a:r>
              <a:rPr lang="en-US" dirty="0"/>
              <a:t>Visibility unobstructed</a:t>
            </a:r>
          </a:p>
          <a:p>
            <a:pPr marL="1657350" lvl="4" indent="-285750"/>
            <a:r>
              <a:rPr lang="en-US" dirty="0"/>
              <a:t>Second track centered </a:t>
            </a:r>
            <a:r>
              <a:rPr lang="en-US" b="1" dirty="0"/>
              <a:t>not more than 30 feet</a:t>
            </a:r>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14E9123-5A17-F6EB-C6B8-D2EDC182FD93}"/>
                  </a:ext>
                </a:extLst>
              </p14:cNvPr>
              <p14:cNvContentPartPr/>
              <p14:nvPr/>
            </p14:nvContentPartPr>
            <p14:xfrm>
              <a:off x="5796268" y="3283867"/>
              <a:ext cx="3821040" cy="55440"/>
            </p14:xfrm>
          </p:contentPart>
        </mc:Choice>
        <mc:Fallback xmlns="">
          <p:pic>
            <p:nvPicPr>
              <p:cNvPr id="5" name="Ink 4">
                <a:extLst>
                  <a:ext uri="{FF2B5EF4-FFF2-40B4-BE49-F238E27FC236}">
                    <a16:creationId xmlns:a16="http://schemas.microsoft.com/office/drawing/2014/main" id="{914E9123-5A17-F6EB-C6B8-D2EDC182FD93}"/>
                  </a:ext>
                </a:extLst>
              </p:cNvPr>
              <p:cNvPicPr/>
              <p:nvPr/>
            </p:nvPicPr>
            <p:blipFill>
              <a:blip r:embed="rId4"/>
              <a:stretch>
                <a:fillRect/>
              </a:stretch>
            </p:blipFill>
            <p:spPr>
              <a:xfrm>
                <a:off x="5742628" y="3176227"/>
                <a:ext cx="3928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2CC7050-BAC2-4A0C-D3D5-CA7989662456}"/>
                  </a:ext>
                </a:extLst>
              </p14:cNvPr>
              <p14:cNvContentPartPr/>
              <p14:nvPr/>
            </p14:nvContentPartPr>
            <p14:xfrm>
              <a:off x="10142188" y="3455947"/>
              <a:ext cx="1514160" cy="35640"/>
            </p14:xfrm>
          </p:contentPart>
        </mc:Choice>
        <mc:Fallback xmlns="">
          <p:pic>
            <p:nvPicPr>
              <p:cNvPr id="6" name="Ink 5">
                <a:extLst>
                  <a:ext uri="{FF2B5EF4-FFF2-40B4-BE49-F238E27FC236}">
                    <a16:creationId xmlns:a16="http://schemas.microsoft.com/office/drawing/2014/main" id="{A2CC7050-BAC2-4A0C-D3D5-CA7989662456}"/>
                  </a:ext>
                </a:extLst>
              </p:cNvPr>
              <p:cNvPicPr/>
              <p:nvPr/>
            </p:nvPicPr>
            <p:blipFill>
              <a:blip r:embed="rId6"/>
              <a:stretch>
                <a:fillRect/>
              </a:stretch>
            </p:blipFill>
            <p:spPr>
              <a:xfrm>
                <a:off x="10088188" y="3347947"/>
                <a:ext cx="1621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D2A3ED1-85D4-CC51-F810-425694C47F0D}"/>
                  </a:ext>
                </a:extLst>
              </p14:cNvPr>
              <p14:cNvContentPartPr/>
              <p14:nvPr/>
            </p14:nvContentPartPr>
            <p14:xfrm>
              <a:off x="5787988" y="3622987"/>
              <a:ext cx="4129560" cy="43920"/>
            </p14:xfrm>
          </p:contentPart>
        </mc:Choice>
        <mc:Fallback xmlns="">
          <p:pic>
            <p:nvPicPr>
              <p:cNvPr id="7" name="Ink 6">
                <a:extLst>
                  <a:ext uri="{FF2B5EF4-FFF2-40B4-BE49-F238E27FC236}">
                    <a16:creationId xmlns:a16="http://schemas.microsoft.com/office/drawing/2014/main" id="{7D2A3ED1-85D4-CC51-F810-425694C47F0D}"/>
                  </a:ext>
                </a:extLst>
              </p:cNvPr>
              <p:cNvPicPr/>
              <p:nvPr/>
            </p:nvPicPr>
            <p:blipFill>
              <a:blip r:embed="rId8"/>
              <a:stretch>
                <a:fillRect/>
              </a:stretch>
            </p:blipFill>
            <p:spPr>
              <a:xfrm>
                <a:off x="5734348" y="3515347"/>
                <a:ext cx="4237200" cy="259560"/>
              </a:xfrm>
              <a:prstGeom prst="rect">
                <a:avLst/>
              </a:prstGeom>
            </p:spPr>
          </p:pic>
        </mc:Fallback>
      </mc:AlternateContent>
    </p:spTree>
    <p:extLst>
      <p:ext uri="{BB962C8B-B14F-4D97-AF65-F5344CB8AC3E}">
        <p14:creationId xmlns:p14="http://schemas.microsoft.com/office/powerpoint/2010/main" val="26642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213.231	Scope </a:t>
            </a:r>
          </a:p>
        </p:txBody>
      </p:sp>
    </p:spTree>
    <p:extLst>
      <p:ext uri="{BB962C8B-B14F-4D97-AF65-F5344CB8AC3E}">
        <p14:creationId xmlns:p14="http://schemas.microsoft.com/office/powerpoint/2010/main" val="135460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213.233(b)(2)</a:t>
            </a:r>
          </a:p>
          <a:p>
            <a:pPr marL="457200" lvl="2" indent="0">
              <a:buNone/>
            </a:pPr>
            <a:endParaRPr lang="en-US" dirty="0"/>
          </a:p>
          <a:p>
            <a:pPr marL="1143000" lvl="3">
              <a:buFont typeface="Courier New" panose="02070309020205020404" pitchFamily="49" charset="0"/>
              <a:buChar char="o"/>
            </a:pPr>
            <a:r>
              <a:rPr lang="en-US" b="1" dirty="0"/>
              <a:t>Two</a:t>
            </a:r>
            <a:r>
              <a:rPr lang="en-US" dirty="0"/>
              <a:t> inspectors in one vehicle  may inspect </a:t>
            </a:r>
            <a:r>
              <a:rPr lang="en-US" b="1" dirty="0"/>
              <a:t>four</a:t>
            </a:r>
            <a:r>
              <a:rPr lang="en-US" dirty="0"/>
              <a:t> tracks at a time:</a:t>
            </a:r>
          </a:p>
          <a:p>
            <a:pPr marL="1143000" lvl="3">
              <a:buFont typeface="Courier New" panose="02070309020205020404" pitchFamily="49" charset="0"/>
              <a:buChar char="o"/>
            </a:pPr>
            <a:endParaRPr lang="en-US" sz="1800" dirty="0"/>
          </a:p>
          <a:p>
            <a:pPr marL="1371600" lvl="4" indent="0">
              <a:buNone/>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4FBC143-532F-1487-1BF5-C5813C985ABE}"/>
                  </a:ext>
                </a:extLst>
              </p14:cNvPr>
              <p14:cNvContentPartPr/>
              <p14:nvPr/>
            </p14:nvContentPartPr>
            <p14:xfrm>
              <a:off x="5855308" y="3850147"/>
              <a:ext cx="4566240" cy="60120"/>
            </p14:xfrm>
          </p:contentPart>
        </mc:Choice>
        <mc:Fallback xmlns="">
          <p:pic>
            <p:nvPicPr>
              <p:cNvPr id="3" name="Ink 2">
                <a:extLst>
                  <a:ext uri="{FF2B5EF4-FFF2-40B4-BE49-F238E27FC236}">
                    <a16:creationId xmlns:a16="http://schemas.microsoft.com/office/drawing/2014/main" id="{04FBC143-532F-1487-1BF5-C5813C985ABE}"/>
                  </a:ext>
                </a:extLst>
              </p:cNvPr>
              <p:cNvPicPr/>
              <p:nvPr/>
            </p:nvPicPr>
            <p:blipFill>
              <a:blip r:embed="rId4"/>
              <a:stretch>
                <a:fillRect/>
              </a:stretch>
            </p:blipFill>
            <p:spPr>
              <a:xfrm>
                <a:off x="5801668" y="3742147"/>
                <a:ext cx="4673880" cy="275760"/>
              </a:xfrm>
              <a:prstGeom prst="rect">
                <a:avLst/>
              </a:prstGeom>
            </p:spPr>
          </p:pic>
        </mc:Fallback>
      </mc:AlternateContent>
    </p:spTree>
    <p:extLst>
      <p:ext uri="{BB962C8B-B14F-4D97-AF65-F5344CB8AC3E}">
        <p14:creationId xmlns:p14="http://schemas.microsoft.com/office/powerpoint/2010/main" val="224920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213.233(b)(2)</a:t>
            </a:r>
          </a:p>
          <a:p>
            <a:pPr marL="457200" lvl="2" indent="0">
              <a:buNone/>
            </a:pPr>
            <a:endParaRPr lang="en-US" dirty="0"/>
          </a:p>
          <a:p>
            <a:pPr marL="1143000" lvl="3">
              <a:buFont typeface="Courier New" panose="02070309020205020404" pitchFamily="49" charset="0"/>
              <a:buChar char="o"/>
            </a:pPr>
            <a:r>
              <a:rPr lang="en-US" b="1" dirty="0"/>
              <a:t>Two</a:t>
            </a:r>
            <a:r>
              <a:rPr lang="en-US" dirty="0"/>
              <a:t> inspectors in one vehicle  may inspect </a:t>
            </a:r>
            <a:r>
              <a:rPr lang="en-US" b="1" dirty="0"/>
              <a:t>four</a:t>
            </a:r>
            <a:r>
              <a:rPr lang="en-US" dirty="0"/>
              <a:t> tracks at a time:</a:t>
            </a:r>
          </a:p>
          <a:p>
            <a:pPr marL="914400" lvl="3" indent="0">
              <a:buNone/>
            </a:pPr>
            <a:endParaRPr lang="en-US" sz="1800" dirty="0"/>
          </a:p>
          <a:p>
            <a:pPr marL="1657350" lvl="4" indent="-285750"/>
            <a:r>
              <a:rPr lang="en-US" b="1" dirty="0"/>
              <a:t>Visibility unobstructed</a:t>
            </a:r>
          </a:p>
          <a:p>
            <a:pPr marL="1657350" lvl="4" indent="-285750"/>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4FBC143-532F-1487-1BF5-C5813C985ABE}"/>
                  </a:ext>
                </a:extLst>
              </p14:cNvPr>
              <p14:cNvContentPartPr/>
              <p14:nvPr/>
            </p14:nvContentPartPr>
            <p14:xfrm>
              <a:off x="5855308" y="3850147"/>
              <a:ext cx="4566240" cy="60120"/>
            </p14:xfrm>
          </p:contentPart>
        </mc:Choice>
        <mc:Fallback>
          <p:pic>
            <p:nvPicPr>
              <p:cNvPr id="3" name="Ink 2">
                <a:extLst>
                  <a:ext uri="{FF2B5EF4-FFF2-40B4-BE49-F238E27FC236}">
                    <a16:creationId xmlns:a16="http://schemas.microsoft.com/office/drawing/2014/main" id="{04FBC143-532F-1487-1BF5-C5813C985ABE}"/>
                  </a:ext>
                </a:extLst>
              </p:cNvPr>
              <p:cNvPicPr/>
              <p:nvPr/>
            </p:nvPicPr>
            <p:blipFill>
              <a:blip r:embed="rId4"/>
              <a:stretch>
                <a:fillRect/>
              </a:stretch>
            </p:blipFill>
            <p:spPr>
              <a:xfrm>
                <a:off x="5801308" y="3742147"/>
                <a:ext cx="4673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CF72B1C-6668-7D8C-545F-624A39BD105D}"/>
                  </a:ext>
                </a:extLst>
              </p14:cNvPr>
              <p14:cNvContentPartPr/>
              <p14:nvPr/>
            </p14:nvContentPartPr>
            <p14:xfrm>
              <a:off x="6492508" y="4015747"/>
              <a:ext cx="2813040" cy="54720"/>
            </p14:xfrm>
          </p:contentPart>
        </mc:Choice>
        <mc:Fallback>
          <p:pic>
            <p:nvPicPr>
              <p:cNvPr id="5" name="Ink 4">
                <a:extLst>
                  <a:ext uri="{FF2B5EF4-FFF2-40B4-BE49-F238E27FC236}">
                    <a16:creationId xmlns:a16="http://schemas.microsoft.com/office/drawing/2014/main" id="{ECF72B1C-6668-7D8C-545F-624A39BD105D}"/>
                  </a:ext>
                </a:extLst>
              </p:cNvPr>
              <p:cNvPicPr/>
              <p:nvPr/>
            </p:nvPicPr>
            <p:blipFill>
              <a:blip r:embed="rId6"/>
              <a:stretch>
                <a:fillRect/>
              </a:stretch>
            </p:blipFill>
            <p:spPr>
              <a:xfrm>
                <a:off x="6438508" y="3907747"/>
                <a:ext cx="2920680" cy="270360"/>
              </a:xfrm>
              <a:prstGeom prst="rect">
                <a:avLst/>
              </a:prstGeom>
            </p:spPr>
          </p:pic>
        </mc:Fallback>
      </mc:AlternateContent>
    </p:spTree>
    <p:extLst>
      <p:ext uri="{BB962C8B-B14F-4D97-AF65-F5344CB8AC3E}">
        <p14:creationId xmlns:p14="http://schemas.microsoft.com/office/powerpoint/2010/main" val="152489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213.233(b)(2)</a:t>
            </a:r>
          </a:p>
          <a:p>
            <a:pPr marL="457200" lvl="2" indent="0">
              <a:buNone/>
            </a:pPr>
            <a:endParaRPr lang="en-US" dirty="0"/>
          </a:p>
          <a:p>
            <a:pPr marL="1143000" lvl="3">
              <a:buFont typeface="Courier New" panose="02070309020205020404" pitchFamily="49" charset="0"/>
              <a:buChar char="o"/>
            </a:pPr>
            <a:r>
              <a:rPr lang="en-US" b="1" dirty="0"/>
              <a:t>Two</a:t>
            </a:r>
            <a:r>
              <a:rPr lang="en-US" dirty="0"/>
              <a:t> inspectors in one vehicle  may inspect </a:t>
            </a:r>
            <a:r>
              <a:rPr lang="en-US" b="1" dirty="0"/>
              <a:t>four</a:t>
            </a:r>
            <a:r>
              <a:rPr lang="en-US" dirty="0"/>
              <a:t> tracks at a time:</a:t>
            </a:r>
          </a:p>
          <a:p>
            <a:pPr marL="914400" lvl="3" indent="0">
              <a:buNone/>
            </a:pPr>
            <a:endParaRPr lang="en-US" sz="1800" dirty="0"/>
          </a:p>
          <a:p>
            <a:pPr marL="1657350" lvl="4" indent="-285750"/>
            <a:r>
              <a:rPr lang="en-US" dirty="0"/>
              <a:t>Visibility unobstructed</a:t>
            </a:r>
          </a:p>
          <a:p>
            <a:pPr marL="1657350" lvl="4" indent="-285750"/>
            <a:r>
              <a:rPr lang="en-US" dirty="0"/>
              <a:t>Each track centered</a:t>
            </a:r>
            <a:r>
              <a:rPr lang="en-US" b="1" dirty="0"/>
              <a:t> not more than 39 feet</a:t>
            </a:r>
          </a:p>
          <a:p>
            <a:pPr marL="1657350" lvl="4" indent="-285750"/>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D754D26-2874-B5E3-A6ED-ABDA5C28346B}"/>
                  </a:ext>
                </a:extLst>
              </p14:cNvPr>
              <p14:cNvContentPartPr/>
              <p14:nvPr/>
            </p14:nvContentPartPr>
            <p14:xfrm>
              <a:off x="5830108" y="3849067"/>
              <a:ext cx="3956040" cy="28800"/>
            </p14:xfrm>
          </p:contentPart>
        </mc:Choice>
        <mc:Fallback xmlns="">
          <p:pic>
            <p:nvPicPr>
              <p:cNvPr id="3" name="Ink 2">
                <a:extLst>
                  <a:ext uri="{FF2B5EF4-FFF2-40B4-BE49-F238E27FC236}">
                    <a16:creationId xmlns:a16="http://schemas.microsoft.com/office/drawing/2014/main" id="{1D754D26-2874-B5E3-A6ED-ABDA5C28346B}"/>
                  </a:ext>
                </a:extLst>
              </p:cNvPr>
              <p:cNvPicPr/>
              <p:nvPr/>
            </p:nvPicPr>
            <p:blipFill>
              <a:blip r:embed="rId4"/>
              <a:stretch>
                <a:fillRect/>
              </a:stretch>
            </p:blipFill>
            <p:spPr>
              <a:xfrm>
                <a:off x="5776108" y="3741427"/>
                <a:ext cx="4063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93E688-DCA6-6ABA-329F-D019CE717B0C}"/>
                  </a:ext>
                </a:extLst>
              </p14:cNvPr>
              <p14:cNvContentPartPr/>
              <p14:nvPr/>
            </p14:nvContentPartPr>
            <p14:xfrm>
              <a:off x="9948868" y="4024387"/>
              <a:ext cx="1676160" cy="45720"/>
            </p14:xfrm>
          </p:contentPart>
        </mc:Choice>
        <mc:Fallback xmlns="">
          <p:pic>
            <p:nvPicPr>
              <p:cNvPr id="5" name="Ink 4">
                <a:extLst>
                  <a:ext uri="{FF2B5EF4-FFF2-40B4-BE49-F238E27FC236}">
                    <a16:creationId xmlns:a16="http://schemas.microsoft.com/office/drawing/2014/main" id="{E593E688-DCA6-6ABA-329F-D019CE717B0C}"/>
                  </a:ext>
                </a:extLst>
              </p:cNvPr>
              <p:cNvPicPr/>
              <p:nvPr/>
            </p:nvPicPr>
            <p:blipFill>
              <a:blip r:embed="rId6"/>
              <a:stretch>
                <a:fillRect/>
              </a:stretch>
            </p:blipFill>
            <p:spPr>
              <a:xfrm>
                <a:off x="9895228" y="3916747"/>
                <a:ext cx="1783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6FFF778-E039-3B39-10E4-188F1408D0F7}"/>
                  </a:ext>
                </a:extLst>
              </p14:cNvPr>
              <p14:cNvContentPartPr/>
              <p14:nvPr/>
            </p14:nvContentPartPr>
            <p14:xfrm>
              <a:off x="5779708" y="4202227"/>
              <a:ext cx="3996360" cy="77400"/>
            </p14:xfrm>
          </p:contentPart>
        </mc:Choice>
        <mc:Fallback xmlns="">
          <p:pic>
            <p:nvPicPr>
              <p:cNvPr id="6" name="Ink 5">
                <a:extLst>
                  <a:ext uri="{FF2B5EF4-FFF2-40B4-BE49-F238E27FC236}">
                    <a16:creationId xmlns:a16="http://schemas.microsoft.com/office/drawing/2014/main" id="{E6FFF778-E039-3B39-10E4-188F1408D0F7}"/>
                  </a:ext>
                </a:extLst>
              </p:cNvPr>
              <p:cNvPicPr/>
              <p:nvPr/>
            </p:nvPicPr>
            <p:blipFill>
              <a:blip r:embed="rId8"/>
              <a:stretch>
                <a:fillRect/>
              </a:stretch>
            </p:blipFill>
            <p:spPr>
              <a:xfrm>
                <a:off x="5725708" y="4094227"/>
                <a:ext cx="4104000" cy="293040"/>
              </a:xfrm>
              <a:prstGeom prst="rect">
                <a:avLst/>
              </a:prstGeom>
            </p:spPr>
          </p:pic>
        </mc:Fallback>
      </mc:AlternateContent>
    </p:spTree>
    <p:extLst>
      <p:ext uri="{BB962C8B-B14F-4D97-AF65-F5344CB8AC3E}">
        <p14:creationId xmlns:p14="http://schemas.microsoft.com/office/powerpoint/2010/main" val="426496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213.233(b)(3)</a:t>
            </a:r>
          </a:p>
          <a:p>
            <a:pPr marL="457200" lvl="2" indent="0">
              <a:buNone/>
            </a:pPr>
            <a:endParaRPr lang="en-US" dirty="0"/>
          </a:p>
          <a:p>
            <a:pPr marL="1143000" lvl="3">
              <a:buFont typeface="Courier New" panose="02070309020205020404" pitchFamily="49" charset="0"/>
              <a:buChar char="o"/>
            </a:pPr>
            <a:r>
              <a:rPr lang="en-US" sz="1800" dirty="0"/>
              <a:t>Each </a:t>
            </a:r>
            <a:r>
              <a:rPr lang="en-US" sz="1800" b="1" dirty="0"/>
              <a:t>main track</a:t>
            </a:r>
            <a:r>
              <a:rPr lang="en-US" sz="1800" dirty="0"/>
              <a:t>:</a:t>
            </a:r>
          </a:p>
          <a:p>
            <a:pPr marL="1143000" lvl="3">
              <a:buFont typeface="Courier New" panose="02070309020205020404" pitchFamily="49" charset="0"/>
              <a:buChar char="o"/>
            </a:pPr>
            <a:endParaRPr lang="en-US" sz="1800" dirty="0"/>
          </a:p>
          <a:p>
            <a:pPr marL="1657350" lvl="4" indent="-285750"/>
            <a:r>
              <a:rPr lang="en-US" dirty="0"/>
              <a:t>Must be traversed or inspected on foot at least </a:t>
            </a:r>
            <a:r>
              <a:rPr lang="en-US" b="1" dirty="0"/>
              <a:t>once every two weeks</a:t>
            </a:r>
            <a:endParaRPr lang="en-US" dirty="0"/>
          </a:p>
          <a:p>
            <a:pPr marL="1657350" lvl="4" indent="-285750"/>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BE86C81-4686-6140-6AB2-631E771D3805}"/>
                  </a:ext>
                </a:extLst>
              </p14:cNvPr>
              <p14:cNvContentPartPr/>
              <p14:nvPr/>
            </p14:nvContentPartPr>
            <p14:xfrm>
              <a:off x="6928828" y="4418587"/>
              <a:ext cx="4672080" cy="78120"/>
            </p14:xfrm>
          </p:contentPart>
        </mc:Choice>
        <mc:Fallback xmlns="">
          <p:pic>
            <p:nvPicPr>
              <p:cNvPr id="5" name="Ink 4">
                <a:extLst>
                  <a:ext uri="{FF2B5EF4-FFF2-40B4-BE49-F238E27FC236}">
                    <a16:creationId xmlns:a16="http://schemas.microsoft.com/office/drawing/2014/main" id="{5BE86C81-4686-6140-6AB2-631E771D3805}"/>
                  </a:ext>
                </a:extLst>
              </p:cNvPr>
              <p:cNvPicPr/>
              <p:nvPr/>
            </p:nvPicPr>
            <p:blipFill>
              <a:blip r:embed="rId4"/>
              <a:stretch>
                <a:fillRect/>
              </a:stretch>
            </p:blipFill>
            <p:spPr>
              <a:xfrm>
                <a:off x="6875188" y="4310947"/>
                <a:ext cx="47797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51B7729-9331-C4B1-2EA1-0A0A6C6175BF}"/>
                  </a:ext>
                </a:extLst>
              </p14:cNvPr>
              <p14:cNvContentPartPr/>
              <p14:nvPr/>
            </p14:nvContentPartPr>
            <p14:xfrm>
              <a:off x="5763148" y="4579867"/>
              <a:ext cx="686880" cy="53640"/>
            </p14:xfrm>
          </p:contentPart>
        </mc:Choice>
        <mc:Fallback xmlns="">
          <p:pic>
            <p:nvPicPr>
              <p:cNvPr id="6" name="Ink 5">
                <a:extLst>
                  <a:ext uri="{FF2B5EF4-FFF2-40B4-BE49-F238E27FC236}">
                    <a16:creationId xmlns:a16="http://schemas.microsoft.com/office/drawing/2014/main" id="{151B7729-9331-C4B1-2EA1-0A0A6C6175BF}"/>
                  </a:ext>
                </a:extLst>
              </p:cNvPr>
              <p:cNvPicPr/>
              <p:nvPr/>
            </p:nvPicPr>
            <p:blipFill>
              <a:blip r:embed="rId6"/>
              <a:stretch>
                <a:fillRect/>
              </a:stretch>
            </p:blipFill>
            <p:spPr>
              <a:xfrm>
                <a:off x="5709148" y="4472227"/>
                <a:ext cx="794520" cy="269280"/>
              </a:xfrm>
              <a:prstGeom prst="rect">
                <a:avLst/>
              </a:prstGeom>
            </p:spPr>
          </p:pic>
        </mc:Fallback>
      </mc:AlternateContent>
    </p:spTree>
    <p:extLst>
      <p:ext uri="{BB962C8B-B14F-4D97-AF65-F5344CB8AC3E}">
        <p14:creationId xmlns:p14="http://schemas.microsoft.com/office/powerpoint/2010/main" val="29550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213.233(b)(3)</a:t>
            </a:r>
          </a:p>
          <a:p>
            <a:pPr marL="457200" lvl="2" indent="0">
              <a:buNone/>
            </a:pPr>
            <a:endParaRPr lang="en-US" dirty="0"/>
          </a:p>
          <a:p>
            <a:pPr marL="1143000" lvl="3">
              <a:buFont typeface="Courier New" panose="02070309020205020404" pitchFamily="49" charset="0"/>
              <a:buChar char="o"/>
            </a:pPr>
            <a:r>
              <a:rPr lang="en-US" sz="1800" dirty="0"/>
              <a:t>Each </a:t>
            </a:r>
            <a:r>
              <a:rPr lang="en-US" sz="1800" b="1" dirty="0"/>
              <a:t>siding</a:t>
            </a:r>
            <a:r>
              <a:rPr lang="en-US" sz="1800" dirty="0"/>
              <a:t>:</a:t>
            </a:r>
          </a:p>
          <a:p>
            <a:pPr marL="1143000" lvl="3">
              <a:buFont typeface="Courier New" panose="02070309020205020404" pitchFamily="49" charset="0"/>
              <a:buChar char="o"/>
            </a:pPr>
            <a:endParaRPr lang="en-US" sz="1800" dirty="0"/>
          </a:p>
          <a:p>
            <a:pPr marL="1657350" lvl="4" indent="-285750"/>
            <a:r>
              <a:rPr lang="en-US" dirty="0"/>
              <a:t>Must be traversed or inspected on foot at least </a:t>
            </a:r>
            <a:r>
              <a:rPr lang="en-US" b="1" dirty="0"/>
              <a:t>once every month</a:t>
            </a:r>
            <a:endParaRPr lang="en-US" dirty="0"/>
          </a:p>
          <a:p>
            <a:pPr marL="1371600" lvl="4" indent="0">
              <a:buNone/>
            </a:pPr>
            <a:endParaRPr lang="en-US" dirty="0"/>
          </a:p>
          <a:p>
            <a:pPr marL="1657350" lvl="4" indent="-285750"/>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F0EA9C8-96FB-02D9-13C0-12C317F5B874}"/>
                  </a:ext>
                </a:extLst>
              </p14:cNvPr>
              <p14:cNvContentPartPr/>
              <p14:nvPr/>
            </p14:nvContentPartPr>
            <p14:xfrm>
              <a:off x="6819748" y="4579147"/>
              <a:ext cx="4844880" cy="68760"/>
            </p14:xfrm>
          </p:contentPart>
        </mc:Choice>
        <mc:Fallback xmlns="">
          <p:pic>
            <p:nvPicPr>
              <p:cNvPr id="3" name="Ink 2">
                <a:extLst>
                  <a:ext uri="{FF2B5EF4-FFF2-40B4-BE49-F238E27FC236}">
                    <a16:creationId xmlns:a16="http://schemas.microsoft.com/office/drawing/2014/main" id="{3F0EA9C8-96FB-02D9-13C0-12C317F5B874}"/>
                  </a:ext>
                </a:extLst>
              </p:cNvPr>
              <p:cNvPicPr/>
              <p:nvPr/>
            </p:nvPicPr>
            <p:blipFill>
              <a:blip r:embed="rId4"/>
              <a:stretch>
                <a:fillRect/>
              </a:stretch>
            </p:blipFill>
            <p:spPr>
              <a:xfrm>
                <a:off x="6766108" y="4471507"/>
                <a:ext cx="4952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9B2492B-561C-B455-EDBE-4F3BAAE3BFE9}"/>
                  </a:ext>
                </a:extLst>
              </p14:cNvPr>
              <p14:cNvContentPartPr/>
              <p14:nvPr/>
            </p14:nvContentPartPr>
            <p14:xfrm>
              <a:off x="5746228" y="4747627"/>
              <a:ext cx="1323360" cy="43560"/>
            </p14:xfrm>
          </p:contentPart>
        </mc:Choice>
        <mc:Fallback xmlns="">
          <p:pic>
            <p:nvPicPr>
              <p:cNvPr id="5" name="Ink 4">
                <a:extLst>
                  <a:ext uri="{FF2B5EF4-FFF2-40B4-BE49-F238E27FC236}">
                    <a16:creationId xmlns:a16="http://schemas.microsoft.com/office/drawing/2014/main" id="{E9B2492B-561C-B455-EDBE-4F3BAAE3BFE9}"/>
                  </a:ext>
                </a:extLst>
              </p:cNvPr>
              <p:cNvPicPr/>
              <p:nvPr/>
            </p:nvPicPr>
            <p:blipFill>
              <a:blip r:embed="rId6"/>
              <a:stretch>
                <a:fillRect/>
              </a:stretch>
            </p:blipFill>
            <p:spPr>
              <a:xfrm>
                <a:off x="5692588" y="4639987"/>
                <a:ext cx="1431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D2CE618-A506-44AB-8D8E-149A5E935F58}"/>
                  </a:ext>
                </a:extLst>
              </p14:cNvPr>
              <p14:cNvContentPartPr/>
              <p14:nvPr/>
            </p14:nvContentPartPr>
            <p14:xfrm>
              <a:off x="8641348" y="4579867"/>
              <a:ext cx="2122560" cy="84960"/>
            </p14:xfrm>
          </p:contentPart>
        </mc:Choice>
        <mc:Fallback xmlns="">
          <p:pic>
            <p:nvPicPr>
              <p:cNvPr id="6" name="Ink 5">
                <a:extLst>
                  <a:ext uri="{FF2B5EF4-FFF2-40B4-BE49-F238E27FC236}">
                    <a16:creationId xmlns:a16="http://schemas.microsoft.com/office/drawing/2014/main" id="{1D2CE618-A506-44AB-8D8E-149A5E935F58}"/>
                  </a:ext>
                </a:extLst>
              </p:cNvPr>
              <p:cNvPicPr/>
              <p:nvPr/>
            </p:nvPicPr>
            <p:blipFill>
              <a:blip r:embed="rId8"/>
              <a:stretch>
                <a:fillRect/>
              </a:stretch>
            </p:blipFill>
            <p:spPr>
              <a:xfrm>
                <a:off x="8587348" y="4472227"/>
                <a:ext cx="2230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19A5E21-D1F6-37A3-A26F-7A21F0DC29D8}"/>
                  </a:ext>
                </a:extLst>
              </p14:cNvPr>
              <p14:cNvContentPartPr/>
              <p14:nvPr/>
            </p14:nvContentPartPr>
            <p14:xfrm>
              <a:off x="10569868" y="4588507"/>
              <a:ext cx="667080" cy="67320"/>
            </p14:xfrm>
          </p:contentPart>
        </mc:Choice>
        <mc:Fallback xmlns="">
          <p:pic>
            <p:nvPicPr>
              <p:cNvPr id="7" name="Ink 6">
                <a:extLst>
                  <a:ext uri="{FF2B5EF4-FFF2-40B4-BE49-F238E27FC236}">
                    <a16:creationId xmlns:a16="http://schemas.microsoft.com/office/drawing/2014/main" id="{A19A5E21-D1F6-37A3-A26F-7A21F0DC29D8}"/>
                  </a:ext>
                </a:extLst>
              </p:cNvPr>
              <p:cNvPicPr/>
              <p:nvPr/>
            </p:nvPicPr>
            <p:blipFill>
              <a:blip r:embed="rId10"/>
              <a:stretch>
                <a:fillRect/>
              </a:stretch>
            </p:blipFill>
            <p:spPr>
              <a:xfrm>
                <a:off x="10515868" y="4480507"/>
                <a:ext cx="774720" cy="282960"/>
              </a:xfrm>
              <a:prstGeom prst="rect">
                <a:avLst/>
              </a:prstGeom>
            </p:spPr>
          </p:pic>
        </mc:Fallback>
      </mc:AlternateContent>
    </p:spTree>
    <p:extLst>
      <p:ext uri="{BB962C8B-B14F-4D97-AF65-F5344CB8AC3E}">
        <p14:creationId xmlns:p14="http://schemas.microsoft.com/office/powerpoint/2010/main" val="708752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213.233(b)(4)</a:t>
            </a:r>
          </a:p>
          <a:p>
            <a:pPr marL="457200" lvl="2" indent="0">
              <a:buNone/>
            </a:pPr>
            <a:endParaRPr lang="en-US" dirty="0"/>
          </a:p>
          <a:p>
            <a:pPr marL="1143000" lvl="3">
              <a:buFont typeface="Courier New" panose="02070309020205020404" pitchFamily="49" charset="0"/>
              <a:buChar char="o"/>
            </a:pPr>
            <a:r>
              <a:rPr lang="en-US" dirty="0"/>
              <a:t>Track inspection records</a:t>
            </a:r>
            <a:r>
              <a:rPr lang="en-US" sz="1800" dirty="0"/>
              <a:t>:</a:t>
            </a:r>
          </a:p>
          <a:p>
            <a:pPr marL="1143000" lvl="3">
              <a:buFont typeface="Courier New" panose="02070309020205020404" pitchFamily="49" charset="0"/>
              <a:buChar char="o"/>
            </a:pPr>
            <a:endParaRPr lang="en-US" sz="1800" dirty="0"/>
          </a:p>
          <a:p>
            <a:pPr marL="1657350" lvl="4" indent="-285750"/>
            <a:r>
              <a:rPr lang="en-US" dirty="0"/>
              <a:t>Shall indicate which track(s) are </a:t>
            </a:r>
            <a:r>
              <a:rPr lang="en-US" b="1" dirty="0"/>
              <a:t>traversed</a:t>
            </a:r>
            <a:r>
              <a:rPr lang="en-US" dirty="0"/>
              <a:t> and which are </a:t>
            </a:r>
            <a:r>
              <a:rPr lang="en-US" b="1" dirty="0"/>
              <a:t>walked</a:t>
            </a:r>
          </a:p>
          <a:p>
            <a:pPr marL="1371600" lvl="4" indent="0">
              <a:buNone/>
            </a:pPr>
            <a:endParaRPr lang="en-US" dirty="0"/>
          </a:p>
          <a:p>
            <a:pPr marL="1371600" lvl="4" indent="0">
              <a:buNone/>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EAEE2EE-B780-2EB6-BFE2-E6FF9D8D63F6}"/>
                  </a:ext>
                </a:extLst>
              </p14:cNvPr>
              <p14:cNvContentPartPr/>
              <p14:nvPr/>
            </p14:nvContentPartPr>
            <p14:xfrm>
              <a:off x="6979228" y="5006827"/>
              <a:ext cx="3355560" cy="35280"/>
            </p14:xfrm>
          </p:contentPart>
        </mc:Choice>
        <mc:Fallback xmlns="">
          <p:pic>
            <p:nvPicPr>
              <p:cNvPr id="3" name="Ink 2">
                <a:extLst>
                  <a:ext uri="{FF2B5EF4-FFF2-40B4-BE49-F238E27FC236}">
                    <a16:creationId xmlns:a16="http://schemas.microsoft.com/office/drawing/2014/main" id="{3EAEE2EE-B780-2EB6-BFE2-E6FF9D8D63F6}"/>
                  </a:ext>
                </a:extLst>
              </p:cNvPr>
              <p:cNvPicPr/>
              <p:nvPr/>
            </p:nvPicPr>
            <p:blipFill>
              <a:blip r:embed="rId4"/>
              <a:stretch>
                <a:fillRect/>
              </a:stretch>
            </p:blipFill>
            <p:spPr>
              <a:xfrm>
                <a:off x="6925588" y="4899187"/>
                <a:ext cx="34632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63C72DB-36D6-F968-3450-FCC053DF53A5}"/>
                  </a:ext>
                </a:extLst>
              </p14:cNvPr>
              <p14:cNvContentPartPr/>
              <p14:nvPr/>
            </p14:nvContentPartPr>
            <p14:xfrm>
              <a:off x="5787988" y="5184307"/>
              <a:ext cx="1073160" cy="25920"/>
            </p14:xfrm>
          </p:contentPart>
        </mc:Choice>
        <mc:Fallback xmlns="">
          <p:pic>
            <p:nvPicPr>
              <p:cNvPr id="5" name="Ink 4">
                <a:extLst>
                  <a:ext uri="{FF2B5EF4-FFF2-40B4-BE49-F238E27FC236}">
                    <a16:creationId xmlns:a16="http://schemas.microsoft.com/office/drawing/2014/main" id="{D63C72DB-36D6-F968-3450-FCC053DF53A5}"/>
                  </a:ext>
                </a:extLst>
              </p:cNvPr>
              <p:cNvPicPr/>
              <p:nvPr/>
            </p:nvPicPr>
            <p:blipFill>
              <a:blip r:embed="rId6"/>
              <a:stretch>
                <a:fillRect/>
              </a:stretch>
            </p:blipFill>
            <p:spPr>
              <a:xfrm>
                <a:off x="5734348" y="5076307"/>
                <a:ext cx="11808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5DFBBD7-5018-A55B-6CF3-B98BF14C4270}"/>
                  </a:ext>
                </a:extLst>
              </p14:cNvPr>
              <p14:cNvContentPartPr/>
              <p14:nvPr/>
            </p14:nvContentPartPr>
            <p14:xfrm>
              <a:off x="11559508" y="5024827"/>
              <a:ext cx="208080" cy="360"/>
            </p14:xfrm>
          </p:contentPart>
        </mc:Choice>
        <mc:Fallback xmlns="">
          <p:pic>
            <p:nvPicPr>
              <p:cNvPr id="6" name="Ink 5">
                <a:extLst>
                  <a:ext uri="{FF2B5EF4-FFF2-40B4-BE49-F238E27FC236}">
                    <a16:creationId xmlns:a16="http://schemas.microsoft.com/office/drawing/2014/main" id="{25DFBBD7-5018-A55B-6CF3-B98BF14C4270}"/>
                  </a:ext>
                </a:extLst>
              </p:cNvPr>
              <p:cNvPicPr/>
              <p:nvPr/>
            </p:nvPicPr>
            <p:blipFill>
              <a:blip r:embed="rId8"/>
              <a:stretch>
                <a:fillRect/>
              </a:stretch>
            </p:blipFill>
            <p:spPr>
              <a:xfrm>
                <a:off x="11505868" y="4916827"/>
                <a:ext cx="315720" cy="216000"/>
              </a:xfrm>
              <a:prstGeom prst="rect">
                <a:avLst/>
              </a:prstGeom>
            </p:spPr>
          </p:pic>
        </mc:Fallback>
      </mc:AlternateContent>
    </p:spTree>
    <p:extLst>
      <p:ext uri="{BB962C8B-B14F-4D97-AF65-F5344CB8AC3E}">
        <p14:creationId xmlns:p14="http://schemas.microsoft.com/office/powerpoint/2010/main" val="159708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376166" cy="3817937"/>
          </a:xfrm>
        </p:spPr>
        <p:txBody>
          <a:bodyPr/>
          <a:lstStyle/>
          <a:p>
            <a:endParaRPr lang="en-US" dirty="0"/>
          </a:p>
          <a:p>
            <a:pPr marL="685800" lvl="2">
              <a:buFont typeface="Arial" panose="020B0604020202020204" pitchFamily="34" charset="0"/>
              <a:buChar char="•"/>
            </a:pPr>
            <a:r>
              <a:rPr lang="en-US" sz="2000" dirty="0"/>
              <a:t>§ 213.233(b)(4)</a:t>
            </a:r>
          </a:p>
          <a:p>
            <a:pPr marL="457200" lvl="2" indent="0">
              <a:buNone/>
            </a:pPr>
            <a:endParaRPr lang="en-US" dirty="0"/>
          </a:p>
          <a:p>
            <a:pPr marL="1143000" lvl="3">
              <a:buFont typeface="Courier New" panose="02070309020205020404" pitchFamily="49" charset="0"/>
              <a:buChar char="o"/>
            </a:pPr>
            <a:r>
              <a:rPr lang="en-US" dirty="0"/>
              <a:t>Track inspection records</a:t>
            </a:r>
            <a:r>
              <a:rPr lang="en-US" sz="1800" dirty="0"/>
              <a:t>:</a:t>
            </a:r>
          </a:p>
          <a:p>
            <a:pPr marL="1143000" lvl="3">
              <a:buFont typeface="Courier New" panose="02070309020205020404" pitchFamily="49" charset="0"/>
              <a:buChar char="o"/>
            </a:pPr>
            <a:endParaRPr lang="en-US" sz="1800" dirty="0"/>
          </a:p>
          <a:p>
            <a:pPr marL="1657350" lvl="4" indent="-285750"/>
            <a:r>
              <a:rPr lang="en-US" dirty="0"/>
              <a:t>Shall indicate which track(s) are </a:t>
            </a:r>
            <a:r>
              <a:rPr lang="en-US" b="1" dirty="0"/>
              <a:t>traversed</a:t>
            </a:r>
            <a:r>
              <a:rPr lang="en-US" dirty="0"/>
              <a:t> and which are </a:t>
            </a:r>
            <a:r>
              <a:rPr lang="en-US" b="1" dirty="0"/>
              <a:t>walked</a:t>
            </a:r>
          </a:p>
          <a:p>
            <a:pPr marL="1371600" lvl="4" indent="0">
              <a:buNone/>
            </a:pPr>
            <a:endParaRPr lang="en-US" dirty="0"/>
          </a:p>
          <a:p>
            <a:pPr marL="1371600" lvl="4" indent="0">
              <a:buNone/>
            </a:pPr>
            <a:endParaRPr lang="en-US" dirty="0"/>
          </a:p>
        </p:txBody>
      </p:sp>
      <p:pic>
        <p:nvPicPr>
          <p:cNvPr id="8" name="Picture Placeholder 7" descr="Text&#10;&#10;Description automatically generated">
            <a:extLst>
              <a:ext uri="{FF2B5EF4-FFF2-40B4-BE49-F238E27FC236}">
                <a16:creationId xmlns:a16="http://schemas.microsoft.com/office/drawing/2014/main" id="{6283D327-333E-220E-44FF-2FB30C3C95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8" r="3128"/>
          <a:stretch>
            <a:fillRect/>
          </a:stretch>
        </p:blipFill>
        <p:spPr>
          <a:xfrm>
            <a:off x="5466348" y="1837188"/>
            <a:ext cx="6186105" cy="3514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a:p>
            <a:endParaRPr lang="en-US" dirty="0"/>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3EAEE2EE-B780-2EB6-BFE2-E6FF9D8D63F6}"/>
                  </a:ext>
                </a:extLst>
              </p14:cNvPr>
              <p14:cNvContentPartPr/>
              <p14:nvPr/>
            </p14:nvContentPartPr>
            <p14:xfrm>
              <a:off x="6979228" y="5006827"/>
              <a:ext cx="3355560" cy="35280"/>
            </p14:xfrm>
          </p:contentPart>
        </mc:Choice>
        <mc:Fallback>
          <p:pic>
            <p:nvPicPr>
              <p:cNvPr id="3" name="Ink 2">
                <a:extLst>
                  <a:ext uri="{FF2B5EF4-FFF2-40B4-BE49-F238E27FC236}">
                    <a16:creationId xmlns:a16="http://schemas.microsoft.com/office/drawing/2014/main" id="{3EAEE2EE-B780-2EB6-BFE2-E6FF9D8D63F6}"/>
                  </a:ext>
                </a:extLst>
              </p:cNvPr>
              <p:cNvPicPr/>
              <p:nvPr/>
            </p:nvPicPr>
            <p:blipFill>
              <a:blip r:embed="rId4"/>
              <a:stretch>
                <a:fillRect/>
              </a:stretch>
            </p:blipFill>
            <p:spPr>
              <a:xfrm>
                <a:off x="6925228" y="4897714"/>
                <a:ext cx="3463200" cy="25314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63C72DB-36D6-F968-3450-FCC053DF53A5}"/>
                  </a:ext>
                </a:extLst>
              </p14:cNvPr>
              <p14:cNvContentPartPr/>
              <p14:nvPr/>
            </p14:nvContentPartPr>
            <p14:xfrm>
              <a:off x="5787988" y="5184307"/>
              <a:ext cx="1073160" cy="25920"/>
            </p14:xfrm>
          </p:contentPart>
        </mc:Choice>
        <mc:Fallback>
          <p:pic>
            <p:nvPicPr>
              <p:cNvPr id="5" name="Ink 4">
                <a:extLst>
                  <a:ext uri="{FF2B5EF4-FFF2-40B4-BE49-F238E27FC236}">
                    <a16:creationId xmlns:a16="http://schemas.microsoft.com/office/drawing/2014/main" id="{D63C72DB-36D6-F968-3450-FCC053DF53A5}"/>
                  </a:ext>
                </a:extLst>
              </p:cNvPr>
              <p:cNvPicPr/>
              <p:nvPr/>
            </p:nvPicPr>
            <p:blipFill>
              <a:blip r:embed="rId6"/>
              <a:stretch>
                <a:fillRect/>
              </a:stretch>
            </p:blipFill>
            <p:spPr>
              <a:xfrm>
                <a:off x="5733988" y="5076307"/>
                <a:ext cx="11808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25DFBBD7-5018-A55B-6CF3-B98BF14C4270}"/>
                  </a:ext>
                </a:extLst>
              </p14:cNvPr>
              <p14:cNvContentPartPr/>
              <p14:nvPr/>
            </p14:nvContentPartPr>
            <p14:xfrm>
              <a:off x="11559508" y="5024827"/>
              <a:ext cx="208080" cy="360"/>
            </p14:xfrm>
          </p:contentPart>
        </mc:Choice>
        <mc:Fallback>
          <p:pic>
            <p:nvPicPr>
              <p:cNvPr id="6" name="Ink 5">
                <a:extLst>
                  <a:ext uri="{FF2B5EF4-FFF2-40B4-BE49-F238E27FC236}">
                    <a16:creationId xmlns:a16="http://schemas.microsoft.com/office/drawing/2014/main" id="{25DFBBD7-5018-A55B-6CF3-B98BF14C4270}"/>
                  </a:ext>
                </a:extLst>
              </p:cNvPr>
              <p:cNvPicPr/>
              <p:nvPr/>
            </p:nvPicPr>
            <p:blipFill>
              <a:blip r:embed="rId8"/>
              <a:stretch>
                <a:fillRect/>
              </a:stretch>
            </p:blipFill>
            <p:spPr>
              <a:xfrm>
                <a:off x="11505508" y="4916827"/>
                <a:ext cx="315720" cy="216000"/>
              </a:xfrm>
              <a:prstGeom prst="rect">
                <a:avLst/>
              </a:prstGeom>
            </p:spPr>
          </p:pic>
        </mc:Fallback>
      </mc:AlternateContent>
      <p:pic>
        <p:nvPicPr>
          <p:cNvPr id="9" name="Picture 8">
            <a:extLst>
              <a:ext uri="{FF2B5EF4-FFF2-40B4-BE49-F238E27FC236}">
                <a16:creationId xmlns:a16="http://schemas.microsoft.com/office/drawing/2014/main" id="{3D7C8185-4CB2-CA89-889E-65DBA6EC9497}"/>
              </a:ext>
            </a:extLst>
          </p:cNvPr>
          <p:cNvPicPr>
            <a:picLocks noChangeAspect="1"/>
          </p:cNvPicPr>
          <p:nvPr/>
        </p:nvPicPr>
        <p:blipFill>
          <a:blip r:embed="rId9"/>
          <a:stretch>
            <a:fillRect/>
          </a:stretch>
        </p:blipFill>
        <p:spPr>
          <a:xfrm>
            <a:off x="5466348" y="1093817"/>
            <a:ext cx="6560163" cy="5106563"/>
          </a:xfrm>
          <a:prstGeom prst="rect">
            <a:avLst/>
          </a:prstGeom>
        </p:spPr>
      </p:pic>
      <p:sp>
        <p:nvSpPr>
          <p:cNvPr id="11" name="Oval 10">
            <a:extLst>
              <a:ext uri="{FF2B5EF4-FFF2-40B4-BE49-F238E27FC236}">
                <a16:creationId xmlns:a16="http://schemas.microsoft.com/office/drawing/2014/main" id="{171B8EBD-AB60-96EB-948E-1E43E4BD6BE9}"/>
              </a:ext>
            </a:extLst>
          </p:cNvPr>
          <p:cNvSpPr/>
          <p:nvPr/>
        </p:nvSpPr>
        <p:spPr>
          <a:xfrm>
            <a:off x="7734650" y="2030135"/>
            <a:ext cx="1392572" cy="17841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B626603-4A3E-0631-D742-7C73F7D2CF71}"/>
              </a:ext>
            </a:extLst>
          </p:cNvPr>
          <p:cNvCxnSpPr>
            <a:cxnSpLocks/>
          </p:cNvCxnSpPr>
          <p:nvPr/>
        </p:nvCxnSpPr>
        <p:spPr>
          <a:xfrm>
            <a:off x="6501468" y="3014636"/>
            <a:ext cx="12331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7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1371600" lvl="4" indent="0">
              <a:buNone/>
            </a:pPr>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p:spTree>
    <p:extLst>
      <p:ext uri="{BB962C8B-B14F-4D97-AF65-F5344CB8AC3E}">
        <p14:creationId xmlns:p14="http://schemas.microsoft.com/office/powerpoint/2010/main" val="449749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Main tacks and sidings</a:t>
            </a:r>
            <a:r>
              <a:rPr lang="en-US" dirty="0"/>
              <a:t>:</a:t>
            </a:r>
          </a:p>
          <a:p>
            <a:pPr marL="1143000" lvl="3">
              <a:buFont typeface="Courier New" panose="02070309020205020404" pitchFamily="49" charset="0"/>
              <a:buChar char="o"/>
            </a:pPr>
            <a:endParaRPr lang="en-US" dirty="0"/>
          </a:p>
          <a:p>
            <a:pPr marL="1371600" lvl="4" indent="0">
              <a:buNone/>
            </a:pPr>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083BA99-3C29-2368-8089-92A26732FDB0}"/>
                  </a:ext>
                </a:extLst>
              </p14:cNvPr>
              <p14:cNvContentPartPr/>
              <p14:nvPr/>
            </p14:nvContentPartPr>
            <p14:xfrm>
              <a:off x="7272988" y="2441107"/>
              <a:ext cx="57600" cy="17280"/>
            </p14:xfrm>
          </p:contentPart>
        </mc:Choice>
        <mc:Fallback>
          <p:pic>
            <p:nvPicPr>
              <p:cNvPr id="3" name="Ink 2">
                <a:extLst>
                  <a:ext uri="{FF2B5EF4-FFF2-40B4-BE49-F238E27FC236}">
                    <a16:creationId xmlns:a16="http://schemas.microsoft.com/office/drawing/2014/main" id="{8083BA99-3C29-2368-8089-92A26732FDB0}"/>
                  </a:ext>
                </a:extLst>
              </p:cNvPr>
              <p:cNvPicPr/>
              <p:nvPr/>
            </p:nvPicPr>
            <p:blipFill>
              <a:blip r:embed="rId4"/>
              <a:stretch>
                <a:fillRect/>
              </a:stretch>
            </p:blipFill>
            <p:spPr>
              <a:xfrm>
                <a:off x="7219323" y="2333107"/>
                <a:ext cx="164571"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899077B-2172-CA0F-DF63-11E7ACECE6B8}"/>
                  </a:ext>
                </a:extLst>
              </p14:cNvPr>
              <p14:cNvContentPartPr/>
              <p14:nvPr/>
            </p14:nvContentPartPr>
            <p14:xfrm>
              <a:off x="7390348" y="2440027"/>
              <a:ext cx="427320" cy="10080"/>
            </p14:xfrm>
          </p:contentPart>
        </mc:Choice>
        <mc:Fallback>
          <p:pic>
            <p:nvPicPr>
              <p:cNvPr id="5" name="Ink 4">
                <a:extLst>
                  <a:ext uri="{FF2B5EF4-FFF2-40B4-BE49-F238E27FC236}">
                    <a16:creationId xmlns:a16="http://schemas.microsoft.com/office/drawing/2014/main" id="{2899077B-2172-CA0F-DF63-11E7ACECE6B8}"/>
                  </a:ext>
                </a:extLst>
              </p:cNvPr>
              <p:cNvPicPr/>
              <p:nvPr/>
            </p:nvPicPr>
            <p:blipFill>
              <a:blip r:embed="rId6"/>
              <a:stretch>
                <a:fillRect/>
              </a:stretch>
            </p:blipFill>
            <p:spPr>
              <a:xfrm>
                <a:off x="7336348" y="2332027"/>
                <a:ext cx="534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68A276E-721B-F890-F39F-5949A2FDA0D0}"/>
                  </a:ext>
                </a:extLst>
              </p14:cNvPr>
              <p14:cNvContentPartPr/>
              <p14:nvPr/>
            </p14:nvContentPartPr>
            <p14:xfrm>
              <a:off x="7281628" y="2591947"/>
              <a:ext cx="636840" cy="360"/>
            </p14:xfrm>
          </p:contentPart>
        </mc:Choice>
        <mc:Fallback>
          <p:pic>
            <p:nvPicPr>
              <p:cNvPr id="6" name="Ink 5">
                <a:extLst>
                  <a:ext uri="{FF2B5EF4-FFF2-40B4-BE49-F238E27FC236}">
                    <a16:creationId xmlns:a16="http://schemas.microsoft.com/office/drawing/2014/main" id="{468A276E-721B-F890-F39F-5949A2FDA0D0}"/>
                  </a:ext>
                </a:extLst>
              </p:cNvPr>
              <p:cNvPicPr/>
              <p:nvPr/>
            </p:nvPicPr>
            <p:blipFill>
              <a:blip r:embed="rId8"/>
              <a:stretch>
                <a:fillRect/>
              </a:stretch>
            </p:blipFill>
            <p:spPr>
              <a:xfrm>
                <a:off x="7227628" y="2483947"/>
                <a:ext cx="744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056C0DB-659B-E28E-BF3A-889A883BA813}"/>
                  </a:ext>
                </a:extLst>
              </p14:cNvPr>
              <p14:cNvContentPartPr/>
              <p14:nvPr/>
            </p14:nvContentPartPr>
            <p14:xfrm>
              <a:off x="5863588" y="2373427"/>
              <a:ext cx="1107000" cy="19440"/>
            </p14:xfrm>
          </p:contentPart>
        </mc:Choice>
        <mc:Fallback>
          <p:pic>
            <p:nvPicPr>
              <p:cNvPr id="7" name="Ink 6">
                <a:extLst>
                  <a:ext uri="{FF2B5EF4-FFF2-40B4-BE49-F238E27FC236}">
                    <a16:creationId xmlns:a16="http://schemas.microsoft.com/office/drawing/2014/main" id="{2056C0DB-659B-E28E-BF3A-889A883BA813}"/>
                  </a:ext>
                </a:extLst>
              </p:cNvPr>
              <p:cNvPicPr/>
              <p:nvPr/>
            </p:nvPicPr>
            <p:blipFill>
              <a:blip r:embed="rId10"/>
              <a:stretch>
                <a:fillRect/>
              </a:stretch>
            </p:blipFill>
            <p:spPr>
              <a:xfrm>
                <a:off x="5809588" y="2265427"/>
                <a:ext cx="1214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D11351BD-5348-C219-1928-2A746AA93458}"/>
                  </a:ext>
                </a:extLst>
              </p14:cNvPr>
              <p14:cNvContentPartPr/>
              <p14:nvPr/>
            </p14:nvContentPartPr>
            <p14:xfrm>
              <a:off x="5905348" y="2519587"/>
              <a:ext cx="1001160" cy="14040"/>
            </p14:xfrm>
          </p:contentPart>
        </mc:Choice>
        <mc:Fallback>
          <p:pic>
            <p:nvPicPr>
              <p:cNvPr id="8" name="Ink 7">
                <a:extLst>
                  <a:ext uri="{FF2B5EF4-FFF2-40B4-BE49-F238E27FC236}">
                    <a16:creationId xmlns:a16="http://schemas.microsoft.com/office/drawing/2014/main" id="{D11351BD-5348-C219-1928-2A746AA93458}"/>
                  </a:ext>
                </a:extLst>
              </p:cNvPr>
              <p:cNvPicPr/>
              <p:nvPr/>
            </p:nvPicPr>
            <p:blipFill>
              <a:blip r:embed="rId12"/>
              <a:stretch>
                <a:fillRect/>
              </a:stretch>
            </p:blipFill>
            <p:spPr>
              <a:xfrm>
                <a:off x="5851329" y="2411587"/>
                <a:ext cx="1108839" cy="229680"/>
              </a:xfrm>
              <a:prstGeom prst="rect">
                <a:avLst/>
              </a:prstGeom>
            </p:spPr>
          </p:pic>
        </mc:Fallback>
      </mc:AlternateContent>
    </p:spTree>
    <p:extLst>
      <p:ext uri="{BB962C8B-B14F-4D97-AF65-F5344CB8AC3E}">
        <p14:creationId xmlns:p14="http://schemas.microsoft.com/office/powerpoint/2010/main" val="4246513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Main tacks and sidings</a:t>
            </a:r>
            <a:r>
              <a:rPr lang="en-US" dirty="0"/>
              <a:t>:</a:t>
            </a:r>
          </a:p>
          <a:p>
            <a:pPr marL="1143000" lvl="3">
              <a:buFont typeface="Courier New" panose="02070309020205020404" pitchFamily="49" charset="0"/>
              <a:buChar char="o"/>
            </a:pPr>
            <a:endParaRPr lang="en-US" dirty="0"/>
          </a:p>
          <a:p>
            <a:pPr marL="1657350" lvl="4" indent="-285750"/>
            <a:r>
              <a:rPr lang="en-US" dirty="0"/>
              <a:t>Weekly, with at least </a:t>
            </a:r>
            <a:r>
              <a:rPr lang="en-US" b="1" dirty="0"/>
              <a:t>3 days </a:t>
            </a:r>
            <a:r>
              <a:rPr lang="en-US" dirty="0"/>
              <a:t>between inspections</a:t>
            </a:r>
          </a:p>
          <a:p>
            <a:pPr marL="1657350" lvl="4" indent="-285750"/>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083BA99-3C29-2368-8089-92A26732FDB0}"/>
                  </a:ext>
                </a:extLst>
              </p14:cNvPr>
              <p14:cNvContentPartPr/>
              <p14:nvPr/>
            </p14:nvContentPartPr>
            <p14:xfrm>
              <a:off x="7272988" y="2441107"/>
              <a:ext cx="57600" cy="17280"/>
            </p14:xfrm>
          </p:contentPart>
        </mc:Choice>
        <mc:Fallback>
          <p:pic>
            <p:nvPicPr>
              <p:cNvPr id="3" name="Ink 2">
                <a:extLst>
                  <a:ext uri="{FF2B5EF4-FFF2-40B4-BE49-F238E27FC236}">
                    <a16:creationId xmlns:a16="http://schemas.microsoft.com/office/drawing/2014/main" id="{8083BA99-3C29-2368-8089-92A26732FDB0}"/>
                  </a:ext>
                </a:extLst>
              </p:cNvPr>
              <p:cNvPicPr/>
              <p:nvPr/>
            </p:nvPicPr>
            <p:blipFill>
              <a:blip r:embed="rId4"/>
              <a:stretch>
                <a:fillRect/>
              </a:stretch>
            </p:blipFill>
            <p:spPr>
              <a:xfrm>
                <a:off x="7219323" y="2333107"/>
                <a:ext cx="164571"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899077B-2172-CA0F-DF63-11E7ACECE6B8}"/>
                  </a:ext>
                </a:extLst>
              </p14:cNvPr>
              <p14:cNvContentPartPr/>
              <p14:nvPr/>
            </p14:nvContentPartPr>
            <p14:xfrm>
              <a:off x="7390348" y="2440027"/>
              <a:ext cx="427320" cy="10080"/>
            </p14:xfrm>
          </p:contentPart>
        </mc:Choice>
        <mc:Fallback>
          <p:pic>
            <p:nvPicPr>
              <p:cNvPr id="5" name="Ink 4">
                <a:extLst>
                  <a:ext uri="{FF2B5EF4-FFF2-40B4-BE49-F238E27FC236}">
                    <a16:creationId xmlns:a16="http://schemas.microsoft.com/office/drawing/2014/main" id="{2899077B-2172-CA0F-DF63-11E7ACECE6B8}"/>
                  </a:ext>
                </a:extLst>
              </p:cNvPr>
              <p:cNvPicPr/>
              <p:nvPr/>
            </p:nvPicPr>
            <p:blipFill>
              <a:blip r:embed="rId6"/>
              <a:stretch>
                <a:fillRect/>
              </a:stretch>
            </p:blipFill>
            <p:spPr>
              <a:xfrm>
                <a:off x="7336348" y="2332027"/>
                <a:ext cx="534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68A276E-721B-F890-F39F-5949A2FDA0D0}"/>
                  </a:ext>
                </a:extLst>
              </p14:cNvPr>
              <p14:cNvContentPartPr/>
              <p14:nvPr/>
            </p14:nvContentPartPr>
            <p14:xfrm>
              <a:off x="7281628" y="2591947"/>
              <a:ext cx="636840" cy="360"/>
            </p14:xfrm>
          </p:contentPart>
        </mc:Choice>
        <mc:Fallback>
          <p:pic>
            <p:nvPicPr>
              <p:cNvPr id="6" name="Ink 5">
                <a:extLst>
                  <a:ext uri="{FF2B5EF4-FFF2-40B4-BE49-F238E27FC236}">
                    <a16:creationId xmlns:a16="http://schemas.microsoft.com/office/drawing/2014/main" id="{468A276E-721B-F890-F39F-5949A2FDA0D0}"/>
                  </a:ext>
                </a:extLst>
              </p:cNvPr>
              <p:cNvPicPr/>
              <p:nvPr/>
            </p:nvPicPr>
            <p:blipFill>
              <a:blip r:embed="rId8"/>
              <a:stretch>
                <a:fillRect/>
              </a:stretch>
            </p:blipFill>
            <p:spPr>
              <a:xfrm>
                <a:off x="7227628" y="2483947"/>
                <a:ext cx="744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056C0DB-659B-E28E-BF3A-889A883BA813}"/>
                  </a:ext>
                </a:extLst>
              </p14:cNvPr>
              <p14:cNvContentPartPr/>
              <p14:nvPr/>
            </p14:nvContentPartPr>
            <p14:xfrm>
              <a:off x="5863588" y="2373427"/>
              <a:ext cx="1107000" cy="19440"/>
            </p14:xfrm>
          </p:contentPart>
        </mc:Choice>
        <mc:Fallback>
          <p:pic>
            <p:nvPicPr>
              <p:cNvPr id="7" name="Ink 6">
                <a:extLst>
                  <a:ext uri="{FF2B5EF4-FFF2-40B4-BE49-F238E27FC236}">
                    <a16:creationId xmlns:a16="http://schemas.microsoft.com/office/drawing/2014/main" id="{2056C0DB-659B-E28E-BF3A-889A883BA813}"/>
                  </a:ext>
                </a:extLst>
              </p:cNvPr>
              <p:cNvPicPr/>
              <p:nvPr/>
            </p:nvPicPr>
            <p:blipFill>
              <a:blip r:embed="rId10"/>
              <a:stretch>
                <a:fillRect/>
              </a:stretch>
            </p:blipFill>
            <p:spPr>
              <a:xfrm>
                <a:off x="5809588" y="2265427"/>
                <a:ext cx="1214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D11351BD-5348-C219-1928-2A746AA93458}"/>
                  </a:ext>
                </a:extLst>
              </p14:cNvPr>
              <p14:cNvContentPartPr/>
              <p14:nvPr/>
            </p14:nvContentPartPr>
            <p14:xfrm>
              <a:off x="5905348" y="2519587"/>
              <a:ext cx="1001160" cy="14040"/>
            </p14:xfrm>
          </p:contentPart>
        </mc:Choice>
        <mc:Fallback>
          <p:pic>
            <p:nvPicPr>
              <p:cNvPr id="8" name="Ink 7">
                <a:extLst>
                  <a:ext uri="{FF2B5EF4-FFF2-40B4-BE49-F238E27FC236}">
                    <a16:creationId xmlns:a16="http://schemas.microsoft.com/office/drawing/2014/main" id="{D11351BD-5348-C219-1928-2A746AA93458}"/>
                  </a:ext>
                </a:extLst>
              </p:cNvPr>
              <p:cNvPicPr/>
              <p:nvPr/>
            </p:nvPicPr>
            <p:blipFill>
              <a:blip r:embed="rId12"/>
              <a:stretch>
                <a:fillRect/>
              </a:stretch>
            </p:blipFill>
            <p:spPr>
              <a:xfrm>
                <a:off x="5851329" y="2411587"/>
                <a:ext cx="1108839"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9C81B2B9-513E-32B6-E55F-22E058B07EFA}"/>
                  </a:ext>
                </a:extLst>
              </p14:cNvPr>
              <p14:cNvContentPartPr/>
              <p14:nvPr/>
            </p14:nvContentPartPr>
            <p14:xfrm>
              <a:off x="8086948" y="2231227"/>
              <a:ext cx="3161520" cy="34560"/>
            </p14:xfrm>
          </p:contentPart>
        </mc:Choice>
        <mc:Fallback>
          <p:pic>
            <p:nvPicPr>
              <p:cNvPr id="9" name="Ink 8">
                <a:extLst>
                  <a:ext uri="{FF2B5EF4-FFF2-40B4-BE49-F238E27FC236}">
                    <a16:creationId xmlns:a16="http://schemas.microsoft.com/office/drawing/2014/main" id="{9C81B2B9-513E-32B6-E55F-22E058B07EFA}"/>
                  </a:ext>
                </a:extLst>
              </p:cNvPr>
              <p:cNvPicPr/>
              <p:nvPr/>
            </p:nvPicPr>
            <p:blipFill>
              <a:blip r:embed="rId14"/>
              <a:stretch>
                <a:fillRect/>
              </a:stretch>
            </p:blipFill>
            <p:spPr>
              <a:xfrm>
                <a:off x="8032954" y="2124340"/>
                <a:ext cx="3269148" cy="247977"/>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2A5A5201-2139-CB46-F5E9-D21867BCD7B6}"/>
                  </a:ext>
                </a:extLst>
              </p14:cNvPr>
              <p14:cNvContentPartPr/>
              <p14:nvPr/>
            </p14:nvContentPartPr>
            <p14:xfrm>
              <a:off x="8078308" y="2356147"/>
              <a:ext cx="636840" cy="27360"/>
            </p14:xfrm>
          </p:contentPart>
        </mc:Choice>
        <mc:Fallback>
          <p:pic>
            <p:nvPicPr>
              <p:cNvPr id="10" name="Ink 9">
                <a:extLst>
                  <a:ext uri="{FF2B5EF4-FFF2-40B4-BE49-F238E27FC236}">
                    <a16:creationId xmlns:a16="http://schemas.microsoft.com/office/drawing/2014/main" id="{2A5A5201-2139-CB46-F5E9-D21867BCD7B6}"/>
                  </a:ext>
                </a:extLst>
              </p:cNvPr>
              <p:cNvPicPr/>
              <p:nvPr/>
            </p:nvPicPr>
            <p:blipFill>
              <a:blip r:embed="rId16"/>
              <a:stretch>
                <a:fillRect/>
              </a:stretch>
            </p:blipFill>
            <p:spPr>
              <a:xfrm>
                <a:off x="8024339" y="2248147"/>
                <a:ext cx="744419" cy="243000"/>
              </a:xfrm>
              <a:prstGeom prst="rect">
                <a:avLst/>
              </a:prstGeom>
            </p:spPr>
          </p:pic>
        </mc:Fallback>
      </mc:AlternateContent>
    </p:spTree>
    <p:extLst>
      <p:ext uri="{BB962C8B-B14F-4D97-AF65-F5344CB8AC3E}">
        <p14:creationId xmlns:p14="http://schemas.microsoft.com/office/powerpoint/2010/main" val="121477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213.231	Scope </a:t>
            </a:r>
          </a:p>
          <a:p>
            <a:pPr lvl="2">
              <a:buFont typeface="Courier New" panose="02070309020205020404" pitchFamily="49" charset="0"/>
              <a:buChar char="o"/>
            </a:pPr>
            <a:r>
              <a:rPr lang="en-US" dirty="0"/>
              <a:t>§ 213.233	Visual track inspections</a:t>
            </a:r>
          </a:p>
        </p:txBody>
      </p:sp>
    </p:spTree>
    <p:extLst>
      <p:ext uri="{BB962C8B-B14F-4D97-AF65-F5344CB8AC3E}">
        <p14:creationId xmlns:p14="http://schemas.microsoft.com/office/powerpoint/2010/main" val="134527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Footnote¹</a:t>
            </a:r>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5F51664-04FB-BAD1-E386-7EAF9E918AF6}"/>
                  </a:ext>
                </a:extLst>
              </p14:cNvPr>
              <p14:cNvContentPartPr/>
              <p14:nvPr/>
            </p14:nvContentPartPr>
            <p14:xfrm>
              <a:off x="5813188" y="4143547"/>
              <a:ext cx="5486040" cy="52560"/>
            </p14:xfrm>
          </p:contentPart>
        </mc:Choice>
        <mc:Fallback xmlns="">
          <p:pic>
            <p:nvPicPr>
              <p:cNvPr id="3" name="Ink 2">
                <a:extLst>
                  <a:ext uri="{FF2B5EF4-FFF2-40B4-BE49-F238E27FC236}">
                    <a16:creationId xmlns:a16="http://schemas.microsoft.com/office/drawing/2014/main" id="{F5F51664-04FB-BAD1-E386-7EAF9E918AF6}"/>
                  </a:ext>
                </a:extLst>
              </p:cNvPr>
              <p:cNvPicPr/>
              <p:nvPr/>
            </p:nvPicPr>
            <p:blipFill>
              <a:blip r:embed="rId4"/>
              <a:stretch>
                <a:fillRect/>
              </a:stretch>
            </p:blipFill>
            <p:spPr>
              <a:xfrm>
                <a:off x="5759188" y="4035907"/>
                <a:ext cx="5593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BDD710C-DBF3-707B-D024-30024E523185}"/>
                  </a:ext>
                </a:extLst>
              </p14:cNvPr>
              <p14:cNvContentPartPr/>
              <p14:nvPr/>
            </p14:nvContentPartPr>
            <p14:xfrm>
              <a:off x="5763148" y="4308427"/>
              <a:ext cx="491040" cy="21600"/>
            </p14:xfrm>
          </p:contentPart>
        </mc:Choice>
        <mc:Fallback xmlns="">
          <p:pic>
            <p:nvPicPr>
              <p:cNvPr id="5" name="Ink 4">
                <a:extLst>
                  <a:ext uri="{FF2B5EF4-FFF2-40B4-BE49-F238E27FC236}">
                    <a16:creationId xmlns:a16="http://schemas.microsoft.com/office/drawing/2014/main" id="{DBDD710C-DBF3-707B-D024-30024E523185}"/>
                  </a:ext>
                </a:extLst>
              </p:cNvPr>
              <p:cNvPicPr/>
              <p:nvPr/>
            </p:nvPicPr>
            <p:blipFill>
              <a:blip r:embed="rId6"/>
              <a:stretch>
                <a:fillRect/>
              </a:stretch>
            </p:blipFill>
            <p:spPr>
              <a:xfrm>
                <a:off x="5709148" y="4200427"/>
                <a:ext cx="598680" cy="237240"/>
              </a:xfrm>
              <a:prstGeom prst="rect">
                <a:avLst/>
              </a:prstGeom>
            </p:spPr>
          </p:pic>
        </mc:Fallback>
      </mc:AlternateContent>
    </p:spTree>
    <p:extLst>
      <p:ext uri="{BB962C8B-B14F-4D97-AF65-F5344CB8AC3E}">
        <p14:creationId xmlns:p14="http://schemas.microsoft.com/office/powerpoint/2010/main" val="2507699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616450" cy="4498177"/>
          </a:xfrm>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Main tacks and sidings</a:t>
            </a:r>
            <a:r>
              <a:rPr lang="en-US" dirty="0"/>
              <a:t>:</a:t>
            </a:r>
          </a:p>
          <a:p>
            <a:pPr marL="1143000" lvl="3">
              <a:buFont typeface="Courier New" panose="02070309020205020404" pitchFamily="49" charset="0"/>
              <a:buChar char="o"/>
            </a:pPr>
            <a:endParaRPr lang="en-US" dirty="0"/>
          </a:p>
          <a:p>
            <a:pPr marL="1657350" lvl="4" indent="-285750"/>
            <a:r>
              <a:rPr lang="en-US" dirty="0"/>
              <a:t>Weekly, with at least 3 days between inspections</a:t>
            </a:r>
          </a:p>
          <a:p>
            <a:pPr marL="1657350" lvl="4" indent="-285750"/>
            <a:r>
              <a:rPr lang="en-US" dirty="0"/>
              <a:t>If track is used </a:t>
            </a:r>
            <a:r>
              <a:rPr lang="en-US" b="1" dirty="0"/>
              <a:t>less than</a:t>
            </a:r>
            <a:r>
              <a:rPr lang="en-US" dirty="0"/>
              <a:t> once a week, inspect before use</a:t>
            </a:r>
          </a:p>
          <a:p>
            <a:pPr marL="1657350" lvl="4" indent="-285750"/>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E144E89-477C-0A59-A798-80AD5397F985}"/>
                  </a:ext>
                </a:extLst>
              </p14:cNvPr>
              <p14:cNvContentPartPr/>
              <p14:nvPr/>
            </p14:nvContentPartPr>
            <p14:xfrm>
              <a:off x="5888428" y="2346427"/>
              <a:ext cx="1087200" cy="28800"/>
            </p14:xfrm>
          </p:contentPart>
        </mc:Choice>
        <mc:Fallback>
          <p:pic>
            <p:nvPicPr>
              <p:cNvPr id="3" name="Ink 2">
                <a:extLst>
                  <a:ext uri="{FF2B5EF4-FFF2-40B4-BE49-F238E27FC236}">
                    <a16:creationId xmlns:a16="http://schemas.microsoft.com/office/drawing/2014/main" id="{5E144E89-477C-0A59-A798-80AD5397F985}"/>
                  </a:ext>
                </a:extLst>
              </p:cNvPr>
              <p:cNvPicPr/>
              <p:nvPr/>
            </p:nvPicPr>
            <p:blipFill>
              <a:blip r:embed="rId4"/>
              <a:stretch>
                <a:fillRect/>
              </a:stretch>
            </p:blipFill>
            <p:spPr>
              <a:xfrm>
                <a:off x="5834788" y="2238787"/>
                <a:ext cx="11948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52AFF03-C74F-CB50-3DB6-618062C70E89}"/>
                  </a:ext>
                </a:extLst>
              </p14:cNvPr>
              <p14:cNvContentPartPr/>
              <p14:nvPr/>
            </p14:nvContentPartPr>
            <p14:xfrm>
              <a:off x="5880508" y="2497267"/>
              <a:ext cx="972720" cy="20880"/>
            </p14:xfrm>
          </p:contentPart>
        </mc:Choice>
        <mc:Fallback>
          <p:pic>
            <p:nvPicPr>
              <p:cNvPr id="5" name="Ink 4">
                <a:extLst>
                  <a:ext uri="{FF2B5EF4-FFF2-40B4-BE49-F238E27FC236}">
                    <a16:creationId xmlns:a16="http://schemas.microsoft.com/office/drawing/2014/main" id="{A52AFF03-C74F-CB50-3DB6-618062C70E89}"/>
                  </a:ext>
                </a:extLst>
              </p:cNvPr>
              <p:cNvPicPr/>
              <p:nvPr/>
            </p:nvPicPr>
            <p:blipFill>
              <a:blip r:embed="rId6"/>
              <a:stretch>
                <a:fillRect/>
              </a:stretch>
            </p:blipFill>
            <p:spPr>
              <a:xfrm>
                <a:off x="5826508" y="2389627"/>
                <a:ext cx="1080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B14214A7-8CEC-A8BA-44B4-82D7E067D5C7}"/>
                  </a:ext>
                </a:extLst>
              </p14:cNvPr>
              <p14:cNvContentPartPr/>
              <p14:nvPr/>
            </p14:nvContentPartPr>
            <p14:xfrm>
              <a:off x="7272988" y="2449027"/>
              <a:ext cx="588600" cy="16920"/>
            </p14:xfrm>
          </p:contentPart>
        </mc:Choice>
        <mc:Fallback>
          <p:pic>
            <p:nvPicPr>
              <p:cNvPr id="6" name="Ink 5">
                <a:extLst>
                  <a:ext uri="{FF2B5EF4-FFF2-40B4-BE49-F238E27FC236}">
                    <a16:creationId xmlns:a16="http://schemas.microsoft.com/office/drawing/2014/main" id="{B14214A7-8CEC-A8BA-44B4-82D7E067D5C7}"/>
                  </a:ext>
                </a:extLst>
              </p:cNvPr>
              <p:cNvPicPr/>
              <p:nvPr/>
            </p:nvPicPr>
            <p:blipFill>
              <a:blip r:embed="rId8"/>
              <a:stretch>
                <a:fillRect/>
              </a:stretch>
            </p:blipFill>
            <p:spPr>
              <a:xfrm>
                <a:off x="7218988" y="2341387"/>
                <a:ext cx="696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4AE5DF8-6574-A326-7F98-36B6362F929F}"/>
                  </a:ext>
                </a:extLst>
              </p14:cNvPr>
              <p14:cNvContentPartPr/>
              <p14:nvPr/>
            </p14:nvContentPartPr>
            <p14:xfrm>
              <a:off x="7314748" y="2583307"/>
              <a:ext cx="611280" cy="18000"/>
            </p14:xfrm>
          </p:contentPart>
        </mc:Choice>
        <mc:Fallback>
          <p:pic>
            <p:nvPicPr>
              <p:cNvPr id="7" name="Ink 6">
                <a:extLst>
                  <a:ext uri="{FF2B5EF4-FFF2-40B4-BE49-F238E27FC236}">
                    <a16:creationId xmlns:a16="http://schemas.microsoft.com/office/drawing/2014/main" id="{74AE5DF8-6574-A326-7F98-36B6362F929F}"/>
                  </a:ext>
                </a:extLst>
              </p:cNvPr>
              <p:cNvPicPr/>
              <p:nvPr/>
            </p:nvPicPr>
            <p:blipFill>
              <a:blip r:embed="rId10"/>
              <a:stretch>
                <a:fillRect/>
              </a:stretch>
            </p:blipFill>
            <p:spPr>
              <a:xfrm>
                <a:off x="7261108" y="2475307"/>
                <a:ext cx="718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4455559-CBC1-F0F6-FF23-87DC22964180}"/>
                  </a:ext>
                </a:extLst>
              </p14:cNvPr>
              <p14:cNvContentPartPr/>
              <p14:nvPr/>
            </p14:nvContentPartPr>
            <p14:xfrm>
              <a:off x="7281628" y="2608507"/>
              <a:ext cx="360" cy="360"/>
            </p14:xfrm>
          </p:contentPart>
        </mc:Choice>
        <mc:Fallback>
          <p:pic>
            <p:nvPicPr>
              <p:cNvPr id="8" name="Ink 7">
                <a:extLst>
                  <a:ext uri="{FF2B5EF4-FFF2-40B4-BE49-F238E27FC236}">
                    <a16:creationId xmlns:a16="http://schemas.microsoft.com/office/drawing/2014/main" id="{94455559-CBC1-F0F6-FF23-87DC22964180}"/>
                  </a:ext>
                </a:extLst>
              </p:cNvPr>
              <p:cNvPicPr/>
              <p:nvPr/>
            </p:nvPicPr>
            <p:blipFill>
              <a:blip r:embed="rId12"/>
              <a:stretch>
                <a:fillRect/>
              </a:stretch>
            </p:blipFill>
            <p:spPr>
              <a:xfrm>
                <a:off x="7227628" y="2500867"/>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A33F912C-88C9-78F3-EDAD-D6F4E3A62956}"/>
                  </a:ext>
                </a:extLst>
              </p14:cNvPr>
              <p14:cNvContentPartPr/>
              <p14:nvPr/>
            </p14:nvContentPartPr>
            <p14:xfrm>
              <a:off x="9655468" y="2390707"/>
              <a:ext cx="1559880" cy="18360"/>
            </p14:xfrm>
          </p:contentPart>
        </mc:Choice>
        <mc:Fallback>
          <p:pic>
            <p:nvPicPr>
              <p:cNvPr id="9" name="Ink 8">
                <a:extLst>
                  <a:ext uri="{FF2B5EF4-FFF2-40B4-BE49-F238E27FC236}">
                    <a16:creationId xmlns:a16="http://schemas.microsoft.com/office/drawing/2014/main" id="{A33F912C-88C9-78F3-EDAD-D6F4E3A62956}"/>
                  </a:ext>
                </a:extLst>
              </p:cNvPr>
              <p:cNvPicPr/>
              <p:nvPr/>
            </p:nvPicPr>
            <p:blipFill>
              <a:blip r:embed="rId14"/>
              <a:stretch>
                <a:fillRect/>
              </a:stretch>
            </p:blipFill>
            <p:spPr>
              <a:xfrm>
                <a:off x="9601468" y="2282707"/>
                <a:ext cx="1667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7DF891B2-F1C3-6F9B-03EB-34340C62A3DF}"/>
                  </a:ext>
                </a:extLst>
              </p14:cNvPr>
              <p14:cNvContentPartPr/>
              <p14:nvPr/>
            </p14:nvContentPartPr>
            <p14:xfrm>
              <a:off x="8959948" y="2398987"/>
              <a:ext cx="678960" cy="34200"/>
            </p14:xfrm>
          </p:contentPart>
        </mc:Choice>
        <mc:Fallback>
          <p:pic>
            <p:nvPicPr>
              <p:cNvPr id="10" name="Ink 9">
                <a:extLst>
                  <a:ext uri="{FF2B5EF4-FFF2-40B4-BE49-F238E27FC236}">
                    <a16:creationId xmlns:a16="http://schemas.microsoft.com/office/drawing/2014/main" id="{7DF891B2-F1C3-6F9B-03EB-34340C62A3DF}"/>
                  </a:ext>
                </a:extLst>
              </p:cNvPr>
              <p:cNvPicPr/>
              <p:nvPr/>
            </p:nvPicPr>
            <p:blipFill>
              <a:blip r:embed="rId16"/>
              <a:stretch>
                <a:fillRect/>
              </a:stretch>
            </p:blipFill>
            <p:spPr>
              <a:xfrm>
                <a:off x="8906308" y="2291347"/>
                <a:ext cx="786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3763C13C-2107-892C-4C22-0DCCAF35B82D}"/>
                  </a:ext>
                </a:extLst>
              </p14:cNvPr>
              <p14:cNvContentPartPr/>
              <p14:nvPr/>
            </p14:nvContentPartPr>
            <p14:xfrm>
              <a:off x="8078308" y="2548027"/>
              <a:ext cx="729360" cy="19440"/>
            </p14:xfrm>
          </p:contentPart>
        </mc:Choice>
        <mc:Fallback>
          <p:pic>
            <p:nvPicPr>
              <p:cNvPr id="11" name="Ink 10">
                <a:extLst>
                  <a:ext uri="{FF2B5EF4-FFF2-40B4-BE49-F238E27FC236}">
                    <a16:creationId xmlns:a16="http://schemas.microsoft.com/office/drawing/2014/main" id="{3763C13C-2107-892C-4C22-0DCCAF35B82D}"/>
                  </a:ext>
                </a:extLst>
              </p:cNvPr>
              <p:cNvPicPr/>
              <p:nvPr/>
            </p:nvPicPr>
            <p:blipFill>
              <a:blip r:embed="rId18"/>
              <a:stretch>
                <a:fillRect/>
              </a:stretch>
            </p:blipFill>
            <p:spPr>
              <a:xfrm>
                <a:off x="8024308" y="2440027"/>
                <a:ext cx="837000" cy="235080"/>
              </a:xfrm>
              <a:prstGeom prst="rect">
                <a:avLst/>
              </a:prstGeom>
            </p:spPr>
          </p:pic>
        </mc:Fallback>
      </mc:AlternateContent>
    </p:spTree>
    <p:extLst>
      <p:ext uri="{BB962C8B-B14F-4D97-AF65-F5344CB8AC3E}">
        <p14:creationId xmlns:p14="http://schemas.microsoft.com/office/powerpoint/2010/main" val="3016495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616450" cy="4498177"/>
          </a:xfrm>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Main tacks and sidings</a:t>
            </a:r>
            <a:r>
              <a:rPr lang="en-US" dirty="0"/>
              <a:t>:</a:t>
            </a:r>
          </a:p>
          <a:p>
            <a:pPr marL="1143000" lvl="3">
              <a:buFont typeface="Courier New" panose="02070309020205020404" pitchFamily="49" charset="0"/>
              <a:buChar char="o"/>
            </a:pPr>
            <a:endParaRPr lang="en-US" dirty="0"/>
          </a:p>
          <a:p>
            <a:pPr marL="1657350" lvl="4" indent="-285750"/>
            <a:r>
              <a:rPr lang="en-US" dirty="0"/>
              <a:t>Weekly, with at least 3 days between inspections</a:t>
            </a:r>
          </a:p>
          <a:p>
            <a:pPr marL="1657350" lvl="4" indent="-285750"/>
            <a:r>
              <a:rPr lang="en-US" dirty="0"/>
              <a:t>If track is used less than once a week, inspect before use</a:t>
            </a:r>
          </a:p>
          <a:p>
            <a:pPr marL="1657350" lvl="4" indent="-285750"/>
            <a:r>
              <a:rPr lang="en-US" b="1" dirty="0"/>
              <a:t>Twice a week</a:t>
            </a:r>
            <a:r>
              <a:rPr lang="en-US" dirty="0"/>
              <a:t>, with at least 1 day between inspections, if </a:t>
            </a:r>
            <a:r>
              <a:rPr lang="en-US" b="1" dirty="0"/>
              <a:t>passengers or more than 10 MGT</a:t>
            </a:r>
          </a:p>
          <a:p>
            <a:pPr marL="1657350" lvl="4" indent="-285750"/>
            <a:endParaRPr lang="en-US" dirty="0"/>
          </a:p>
          <a:p>
            <a:pPr marL="1371600" lvl="4" indent="0">
              <a:buNone/>
            </a:pPr>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829DA92-55D0-38EB-01BB-AD799FD38C77}"/>
                  </a:ext>
                </a:extLst>
              </p14:cNvPr>
              <p14:cNvContentPartPr/>
              <p14:nvPr/>
            </p14:nvContentPartPr>
            <p14:xfrm>
              <a:off x="5880508" y="2356867"/>
              <a:ext cx="1098360" cy="17640"/>
            </p14:xfrm>
          </p:contentPart>
        </mc:Choice>
        <mc:Fallback>
          <p:pic>
            <p:nvPicPr>
              <p:cNvPr id="3" name="Ink 2">
                <a:extLst>
                  <a:ext uri="{FF2B5EF4-FFF2-40B4-BE49-F238E27FC236}">
                    <a16:creationId xmlns:a16="http://schemas.microsoft.com/office/drawing/2014/main" id="{C829DA92-55D0-38EB-01BB-AD799FD38C77}"/>
                  </a:ext>
                </a:extLst>
              </p:cNvPr>
              <p:cNvPicPr/>
              <p:nvPr/>
            </p:nvPicPr>
            <p:blipFill>
              <a:blip r:embed="rId4"/>
              <a:stretch>
                <a:fillRect/>
              </a:stretch>
            </p:blipFill>
            <p:spPr>
              <a:xfrm>
                <a:off x="5826508" y="2249227"/>
                <a:ext cx="1206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FEFB690-600B-3999-FA5C-44CDB50CD1B3}"/>
                  </a:ext>
                </a:extLst>
              </p14:cNvPr>
              <p14:cNvContentPartPr/>
              <p14:nvPr/>
            </p14:nvContentPartPr>
            <p14:xfrm>
              <a:off x="5872228" y="2499427"/>
              <a:ext cx="990360" cy="18000"/>
            </p14:xfrm>
          </p:contentPart>
        </mc:Choice>
        <mc:Fallback>
          <p:pic>
            <p:nvPicPr>
              <p:cNvPr id="5" name="Ink 4">
                <a:extLst>
                  <a:ext uri="{FF2B5EF4-FFF2-40B4-BE49-F238E27FC236}">
                    <a16:creationId xmlns:a16="http://schemas.microsoft.com/office/drawing/2014/main" id="{6FEFB690-600B-3999-FA5C-44CDB50CD1B3}"/>
                  </a:ext>
                </a:extLst>
              </p:cNvPr>
              <p:cNvPicPr/>
              <p:nvPr/>
            </p:nvPicPr>
            <p:blipFill>
              <a:blip r:embed="rId6"/>
              <a:stretch>
                <a:fillRect/>
              </a:stretch>
            </p:blipFill>
            <p:spPr>
              <a:xfrm>
                <a:off x="5818228" y="2391427"/>
                <a:ext cx="1098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15C2720C-8121-08DA-3720-0179E47516CB}"/>
                  </a:ext>
                </a:extLst>
              </p14:cNvPr>
              <p14:cNvContentPartPr/>
              <p14:nvPr/>
            </p14:nvContentPartPr>
            <p14:xfrm>
              <a:off x="7289548" y="2441107"/>
              <a:ext cx="539640" cy="5400"/>
            </p14:xfrm>
          </p:contentPart>
        </mc:Choice>
        <mc:Fallback>
          <p:pic>
            <p:nvPicPr>
              <p:cNvPr id="6" name="Ink 5">
                <a:extLst>
                  <a:ext uri="{FF2B5EF4-FFF2-40B4-BE49-F238E27FC236}">
                    <a16:creationId xmlns:a16="http://schemas.microsoft.com/office/drawing/2014/main" id="{15C2720C-8121-08DA-3720-0179E47516CB}"/>
                  </a:ext>
                </a:extLst>
              </p:cNvPr>
              <p:cNvPicPr/>
              <p:nvPr/>
            </p:nvPicPr>
            <p:blipFill>
              <a:blip r:embed="rId8"/>
              <a:stretch>
                <a:fillRect/>
              </a:stretch>
            </p:blipFill>
            <p:spPr>
              <a:xfrm>
                <a:off x="7235908" y="2333107"/>
                <a:ext cx="647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09947D1-77DD-7A0F-C3BC-76DB3347E88B}"/>
                  </a:ext>
                </a:extLst>
              </p14:cNvPr>
              <p14:cNvContentPartPr/>
              <p14:nvPr/>
            </p14:nvContentPartPr>
            <p14:xfrm>
              <a:off x="7281628" y="2591947"/>
              <a:ext cx="603360" cy="17640"/>
            </p14:xfrm>
          </p:contentPart>
        </mc:Choice>
        <mc:Fallback>
          <p:pic>
            <p:nvPicPr>
              <p:cNvPr id="7" name="Ink 6">
                <a:extLst>
                  <a:ext uri="{FF2B5EF4-FFF2-40B4-BE49-F238E27FC236}">
                    <a16:creationId xmlns:a16="http://schemas.microsoft.com/office/drawing/2014/main" id="{A09947D1-77DD-7A0F-C3BC-76DB3347E88B}"/>
                  </a:ext>
                </a:extLst>
              </p:cNvPr>
              <p:cNvPicPr/>
              <p:nvPr/>
            </p:nvPicPr>
            <p:blipFill>
              <a:blip r:embed="rId10"/>
              <a:stretch>
                <a:fillRect/>
              </a:stretch>
            </p:blipFill>
            <p:spPr>
              <a:xfrm>
                <a:off x="7227628" y="2483947"/>
                <a:ext cx="711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C8CDED4-689C-9258-2912-E391FECED26D}"/>
                  </a:ext>
                </a:extLst>
              </p14:cNvPr>
              <p14:cNvContentPartPr/>
              <p14:nvPr/>
            </p14:nvContentPartPr>
            <p14:xfrm>
              <a:off x="9051388" y="2557747"/>
              <a:ext cx="2088360" cy="18000"/>
            </p14:xfrm>
          </p:contentPart>
        </mc:Choice>
        <mc:Fallback>
          <p:pic>
            <p:nvPicPr>
              <p:cNvPr id="8" name="Ink 7">
                <a:extLst>
                  <a:ext uri="{FF2B5EF4-FFF2-40B4-BE49-F238E27FC236}">
                    <a16:creationId xmlns:a16="http://schemas.microsoft.com/office/drawing/2014/main" id="{9C8CDED4-689C-9258-2912-E391FECED26D}"/>
                  </a:ext>
                </a:extLst>
              </p:cNvPr>
              <p:cNvPicPr/>
              <p:nvPr/>
            </p:nvPicPr>
            <p:blipFill>
              <a:blip r:embed="rId12"/>
              <a:stretch>
                <a:fillRect/>
              </a:stretch>
            </p:blipFill>
            <p:spPr>
              <a:xfrm>
                <a:off x="8997388" y="2450107"/>
                <a:ext cx="2196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C6EA4314-D308-F4C9-793D-C91A72C5E8AD}"/>
                  </a:ext>
                </a:extLst>
              </p14:cNvPr>
              <p14:cNvContentPartPr/>
              <p14:nvPr/>
            </p14:nvContentPartPr>
            <p14:xfrm>
              <a:off x="8070028" y="2683387"/>
              <a:ext cx="2935440" cy="27720"/>
            </p14:xfrm>
          </p:contentPart>
        </mc:Choice>
        <mc:Fallback>
          <p:pic>
            <p:nvPicPr>
              <p:cNvPr id="9" name="Ink 8">
                <a:extLst>
                  <a:ext uri="{FF2B5EF4-FFF2-40B4-BE49-F238E27FC236}">
                    <a16:creationId xmlns:a16="http://schemas.microsoft.com/office/drawing/2014/main" id="{C6EA4314-D308-F4C9-793D-C91A72C5E8AD}"/>
                  </a:ext>
                </a:extLst>
              </p:cNvPr>
              <p:cNvPicPr/>
              <p:nvPr/>
            </p:nvPicPr>
            <p:blipFill>
              <a:blip r:embed="rId14"/>
              <a:stretch>
                <a:fillRect/>
              </a:stretch>
            </p:blipFill>
            <p:spPr>
              <a:xfrm>
                <a:off x="8016028" y="2575387"/>
                <a:ext cx="3043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B07D0E5A-5D39-2A59-2999-7F3D9BC200B5}"/>
                  </a:ext>
                </a:extLst>
              </p14:cNvPr>
              <p14:cNvContentPartPr/>
              <p14:nvPr/>
            </p14:nvContentPartPr>
            <p14:xfrm>
              <a:off x="8078308" y="2834947"/>
              <a:ext cx="3158640" cy="34560"/>
            </p14:xfrm>
          </p:contentPart>
        </mc:Choice>
        <mc:Fallback>
          <p:pic>
            <p:nvPicPr>
              <p:cNvPr id="10" name="Ink 9">
                <a:extLst>
                  <a:ext uri="{FF2B5EF4-FFF2-40B4-BE49-F238E27FC236}">
                    <a16:creationId xmlns:a16="http://schemas.microsoft.com/office/drawing/2014/main" id="{B07D0E5A-5D39-2A59-2999-7F3D9BC200B5}"/>
                  </a:ext>
                </a:extLst>
              </p:cNvPr>
              <p:cNvPicPr/>
              <p:nvPr/>
            </p:nvPicPr>
            <p:blipFill>
              <a:blip r:embed="rId16"/>
              <a:stretch>
                <a:fillRect/>
              </a:stretch>
            </p:blipFill>
            <p:spPr>
              <a:xfrm>
                <a:off x="8024308" y="2726947"/>
                <a:ext cx="3266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1924FFCD-7CC0-BE69-1806-2DF291B330BB}"/>
                  </a:ext>
                </a:extLst>
              </p14:cNvPr>
              <p14:cNvContentPartPr/>
              <p14:nvPr/>
            </p14:nvContentPartPr>
            <p14:xfrm>
              <a:off x="8086948" y="3003067"/>
              <a:ext cx="2390040" cy="9360"/>
            </p14:xfrm>
          </p:contentPart>
        </mc:Choice>
        <mc:Fallback>
          <p:pic>
            <p:nvPicPr>
              <p:cNvPr id="11" name="Ink 10">
                <a:extLst>
                  <a:ext uri="{FF2B5EF4-FFF2-40B4-BE49-F238E27FC236}">
                    <a16:creationId xmlns:a16="http://schemas.microsoft.com/office/drawing/2014/main" id="{1924FFCD-7CC0-BE69-1806-2DF291B330BB}"/>
                  </a:ext>
                </a:extLst>
              </p:cNvPr>
              <p:cNvPicPr/>
              <p:nvPr/>
            </p:nvPicPr>
            <p:blipFill>
              <a:blip r:embed="rId18"/>
              <a:stretch>
                <a:fillRect/>
              </a:stretch>
            </p:blipFill>
            <p:spPr>
              <a:xfrm>
                <a:off x="8032948" y="2895427"/>
                <a:ext cx="2497680" cy="225000"/>
              </a:xfrm>
              <a:prstGeom prst="rect">
                <a:avLst/>
              </a:prstGeom>
            </p:spPr>
          </p:pic>
        </mc:Fallback>
      </mc:AlternateContent>
    </p:spTree>
    <p:extLst>
      <p:ext uri="{BB962C8B-B14F-4D97-AF65-F5344CB8AC3E}">
        <p14:creationId xmlns:p14="http://schemas.microsoft.com/office/powerpoint/2010/main" val="4162076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Footnote²</a:t>
            </a:r>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FB26686-BFF2-E89E-3458-CF47668BA8DF}"/>
                  </a:ext>
                </a:extLst>
              </p14:cNvPr>
              <p14:cNvContentPartPr/>
              <p14:nvPr/>
            </p14:nvContentPartPr>
            <p14:xfrm>
              <a:off x="5763148" y="4538467"/>
              <a:ext cx="57240" cy="14040"/>
            </p14:xfrm>
          </p:contentPart>
        </mc:Choice>
        <mc:Fallback xmlns="">
          <p:pic>
            <p:nvPicPr>
              <p:cNvPr id="5" name="Ink 4">
                <a:extLst>
                  <a:ext uri="{FF2B5EF4-FFF2-40B4-BE49-F238E27FC236}">
                    <a16:creationId xmlns:a16="http://schemas.microsoft.com/office/drawing/2014/main" id="{9FB26686-BFF2-E89E-3458-CF47668BA8DF}"/>
                  </a:ext>
                </a:extLst>
              </p:cNvPr>
              <p:cNvPicPr/>
              <p:nvPr/>
            </p:nvPicPr>
            <p:blipFill>
              <a:blip r:embed="rId4"/>
              <a:stretch>
                <a:fillRect/>
              </a:stretch>
            </p:blipFill>
            <p:spPr>
              <a:xfrm>
                <a:off x="5709148" y="4430467"/>
                <a:ext cx="164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13FA284-CDF2-068D-08F7-128286CECF01}"/>
                  </a:ext>
                </a:extLst>
              </p14:cNvPr>
              <p14:cNvContentPartPr/>
              <p14:nvPr/>
            </p14:nvContentPartPr>
            <p14:xfrm>
              <a:off x="5763148" y="4680667"/>
              <a:ext cx="879840" cy="36000"/>
            </p14:xfrm>
          </p:contentPart>
        </mc:Choice>
        <mc:Fallback xmlns="">
          <p:pic>
            <p:nvPicPr>
              <p:cNvPr id="6" name="Ink 5">
                <a:extLst>
                  <a:ext uri="{FF2B5EF4-FFF2-40B4-BE49-F238E27FC236}">
                    <a16:creationId xmlns:a16="http://schemas.microsoft.com/office/drawing/2014/main" id="{613FA284-CDF2-068D-08F7-128286CECF01}"/>
                  </a:ext>
                </a:extLst>
              </p:cNvPr>
              <p:cNvPicPr/>
              <p:nvPr/>
            </p:nvPicPr>
            <p:blipFill>
              <a:blip r:embed="rId6"/>
              <a:stretch>
                <a:fillRect/>
              </a:stretch>
            </p:blipFill>
            <p:spPr>
              <a:xfrm>
                <a:off x="5709148" y="4573027"/>
                <a:ext cx="987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2C478A4-FF4A-D329-FD27-276CD6B10001}"/>
                  </a:ext>
                </a:extLst>
              </p14:cNvPr>
              <p14:cNvContentPartPr/>
              <p14:nvPr/>
            </p14:nvContentPartPr>
            <p14:xfrm>
              <a:off x="9227428" y="4680307"/>
              <a:ext cx="2071080" cy="53640"/>
            </p14:xfrm>
          </p:contentPart>
        </mc:Choice>
        <mc:Fallback xmlns="">
          <p:pic>
            <p:nvPicPr>
              <p:cNvPr id="7" name="Ink 6">
                <a:extLst>
                  <a:ext uri="{FF2B5EF4-FFF2-40B4-BE49-F238E27FC236}">
                    <a16:creationId xmlns:a16="http://schemas.microsoft.com/office/drawing/2014/main" id="{22C478A4-FF4A-D329-FD27-276CD6B10001}"/>
                  </a:ext>
                </a:extLst>
              </p:cNvPr>
              <p:cNvPicPr/>
              <p:nvPr/>
            </p:nvPicPr>
            <p:blipFill>
              <a:blip r:embed="rId8"/>
              <a:stretch>
                <a:fillRect/>
              </a:stretch>
            </p:blipFill>
            <p:spPr>
              <a:xfrm>
                <a:off x="9173788" y="4572307"/>
                <a:ext cx="21787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DCBAAB81-2F23-BE90-6BFA-3323855D33EC}"/>
                  </a:ext>
                </a:extLst>
              </p14:cNvPr>
              <p14:cNvContentPartPr/>
              <p14:nvPr/>
            </p14:nvContentPartPr>
            <p14:xfrm>
              <a:off x="5729308" y="4831507"/>
              <a:ext cx="1928520" cy="17640"/>
            </p14:xfrm>
          </p:contentPart>
        </mc:Choice>
        <mc:Fallback xmlns="">
          <p:pic>
            <p:nvPicPr>
              <p:cNvPr id="8" name="Ink 7">
                <a:extLst>
                  <a:ext uri="{FF2B5EF4-FFF2-40B4-BE49-F238E27FC236}">
                    <a16:creationId xmlns:a16="http://schemas.microsoft.com/office/drawing/2014/main" id="{DCBAAB81-2F23-BE90-6BFA-3323855D33EC}"/>
                  </a:ext>
                </a:extLst>
              </p:cNvPr>
              <p:cNvPicPr/>
              <p:nvPr/>
            </p:nvPicPr>
            <p:blipFill>
              <a:blip r:embed="rId10"/>
              <a:stretch>
                <a:fillRect/>
              </a:stretch>
            </p:blipFill>
            <p:spPr>
              <a:xfrm>
                <a:off x="5675668" y="4723867"/>
                <a:ext cx="2036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C6BBF69-B2E1-E71C-E303-7BD250B6D2A1}"/>
                  </a:ext>
                </a:extLst>
              </p14:cNvPr>
              <p14:cNvContentPartPr/>
              <p14:nvPr/>
            </p14:nvContentPartPr>
            <p14:xfrm>
              <a:off x="6853588" y="4990267"/>
              <a:ext cx="3909240" cy="34920"/>
            </p14:xfrm>
          </p:contentPart>
        </mc:Choice>
        <mc:Fallback xmlns="">
          <p:pic>
            <p:nvPicPr>
              <p:cNvPr id="9" name="Ink 8">
                <a:extLst>
                  <a:ext uri="{FF2B5EF4-FFF2-40B4-BE49-F238E27FC236}">
                    <a16:creationId xmlns:a16="http://schemas.microsoft.com/office/drawing/2014/main" id="{4C6BBF69-B2E1-E71C-E303-7BD250B6D2A1}"/>
                  </a:ext>
                </a:extLst>
              </p:cNvPr>
              <p:cNvPicPr/>
              <p:nvPr/>
            </p:nvPicPr>
            <p:blipFill>
              <a:blip r:embed="rId12"/>
              <a:stretch>
                <a:fillRect/>
              </a:stretch>
            </p:blipFill>
            <p:spPr>
              <a:xfrm>
                <a:off x="6799588" y="4882627"/>
                <a:ext cx="4016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3063236-D9BE-6C55-B2D8-2E995D1E4CCD}"/>
                  </a:ext>
                </a:extLst>
              </p14:cNvPr>
              <p14:cNvContentPartPr/>
              <p14:nvPr/>
            </p14:nvContentPartPr>
            <p14:xfrm>
              <a:off x="5678908" y="5108347"/>
              <a:ext cx="5687640" cy="68760"/>
            </p14:xfrm>
          </p:contentPart>
        </mc:Choice>
        <mc:Fallback xmlns="">
          <p:pic>
            <p:nvPicPr>
              <p:cNvPr id="10" name="Ink 9">
                <a:extLst>
                  <a:ext uri="{FF2B5EF4-FFF2-40B4-BE49-F238E27FC236}">
                    <a16:creationId xmlns:a16="http://schemas.microsoft.com/office/drawing/2014/main" id="{D3063236-D9BE-6C55-B2D8-2E995D1E4CCD}"/>
                  </a:ext>
                </a:extLst>
              </p:cNvPr>
              <p:cNvPicPr/>
              <p:nvPr/>
            </p:nvPicPr>
            <p:blipFill>
              <a:blip r:embed="rId14"/>
              <a:stretch>
                <a:fillRect/>
              </a:stretch>
            </p:blipFill>
            <p:spPr>
              <a:xfrm>
                <a:off x="5625268" y="5000707"/>
                <a:ext cx="57952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F1180EF-5010-9171-F7FE-A2EBE3C35B08}"/>
                  </a:ext>
                </a:extLst>
              </p14:cNvPr>
              <p14:cNvContentPartPr/>
              <p14:nvPr/>
            </p14:nvContentPartPr>
            <p14:xfrm>
              <a:off x="5746228" y="5273227"/>
              <a:ext cx="2781000" cy="54360"/>
            </p14:xfrm>
          </p:contentPart>
        </mc:Choice>
        <mc:Fallback xmlns="">
          <p:pic>
            <p:nvPicPr>
              <p:cNvPr id="11" name="Ink 10">
                <a:extLst>
                  <a:ext uri="{FF2B5EF4-FFF2-40B4-BE49-F238E27FC236}">
                    <a16:creationId xmlns:a16="http://schemas.microsoft.com/office/drawing/2014/main" id="{9F1180EF-5010-9171-F7FE-A2EBE3C35B08}"/>
                  </a:ext>
                </a:extLst>
              </p:cNvPr>
              <p:cNvPicPr/>
              <p:nvPr/>
            </p:nvPicPr>
            <p:blipFill>
              <a:blip r:embed="rId16"/>
              <a:stretch>
                <a:fillRect/>
              </a:stretch>
            </p:blipFill>
            <p:spPr>
              <a:xfrm>
                <a:off x="5692588" y="5165227"/>
                <a:ext cx="28886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E2C9CA54-00E5-E487-DEA2-F00DD1AF8F7A}"/>
                  </a:ext>
                </a:extLst>
              </p14:cNvPr>
              <p14:cNvContentPartPr/>
              <p14:nvPr/>
            </p14:nvContentPartPr>
            <p14:xfrm>
              <a:off x="6249508" y="5418667"/>
              <a:ext cx="5050080" cy="59400"/>
            </p14:xfrm>
          </p:contentPart>
        </mc:Choice>
        <mc:Fallback xmlns="">
          <p:pic>
            <p:nvPicPr>
              <p:cNvPr id="13" name="Ink 12">
                <a:extLst>
                  <a:ext uri="{FF2B5EF4-FFF2-40B4-BE49-F238E27FC236}">
                    <a16:creationId xmlns:a16="http://schemas.microsoft.com/office/drawing/2014/main" id="{E2C9CA54-00E5-E487-DEA2-F00DD1AF8F7A}"/>
                  </a:ext>
                </a:extLst>
              </p:cNvPr>
              <p:cNvPicPr/>
              <p:nvPr/>
            </p:nvPicPr>
            <p:blipFill>
              <a:blip r:embed="rId18"/>
              <a:stretch>
                <a:fillRect/>
              </a:stretch>
            </p:blipFill>
            <p:spPr>
              <a:xfrm>
                <a:off x="6195508" y="5311027"/>
                <a:ext cx="51577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90302B9F-7A36-164D-258C-A61B5125469C}"/>
                  </a:ext>
                </a:extLst>
              </p14:cNvPr>
              <p14:cNvContentPartPr/>
              <p14:nvPr/>
            </p14:nvContentPartPr>
            <p14:xfrm>
              <a:off x="5771428" y="5603347"/>
              <a:ext cx="1056240" cy="25920"/>
            </p14:xfrm>
          </p:contentPart>
        </mc:Choice>
        <mc:Fallback xmlns="">
          <p:pic>
            <p:nvPicPr>
              <p:cNvPr id="14" name="Ink 13">
                <a:extLst>
                  <a:ext uri="{FF2B5EF4-FFF2-40B4-BE49-F238E27FC236}">
                    <a16:creationId xmlns:a16="http://schemas.microsoft.com/office/drawing/2014/main" id="{90302B9F-7A36-164D-258C-A61B5125469C}"/>
                  </a:ext>
                </a:extLst>
              </p:cNvPr>
              <p:cNvPicPr/>
              <p:nvPr/>
            </p:nvPicPr>
            <p:blipFill>
              <a:blip r:embed="rId20"/>
              <a:stretch>
                <a:fillRect/>
              </a:stretch>
            </p:blipFill>
            <p:spPr>
              <a:xfrm>
                <a:off x="5717428" y="5495347"/>
                <a:ext cx="1163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BF871EB7-AC07-A7F7-2F10-CFD872DFF09B}"/>
                  </a:ext>
                </a:extLst>
              </p14:cNvPr>
              <p14:cNvContentPartPr/>
              <p14:nvPr/>
            </p14:nvContentPartPr>
            <p14:xfrm>
              <a:off x="8732788" y="4830787"/>
              <a:ext cx="2188800" cy="27360"/>
            </p14:xfrm>
          </p:contentPart>
        </mc:Choice>
        <mc:Fallback xmlns="">
          <p:pic>
            <p:nvPicPr>
              <p:cNvPr id="15" name="Ink 14">
                <a:extLst>
                  <a:ext uri="{FF2B5EF4-FFF2-40B4-BE49-F238E27FC236}">
                    <a16:creationId xmlns:a16="http://schemas.microsoft.com/office/drawing/2014/main" id="{BF871EB7-AC07-A7F7-2F10-CFD872DFF09B}"/>
                  </a:ext>
                </a:extLst>
              </p:cNvPr>
              <p:cNvPicPr/>
              <p:nvPr/>
            </p:nvPicPr>
            <p:blipFill>
              <a:blip r:embed="rId22"/>
              <a:stretch>
                <a:fillRect/>
              </a:stretch>
            </p:blipFill>
            <p:spPr>
              <a:xfrm>
                <a:off x="8678788" y="4723147"/>
                <a:ext cx="2296440" cy="243000"/>
              </a:xfrm>
              <a:prstGeom prst="rect">
                <a:avLst/>
              </a:prstGeom>
            </p:spPr>
          </p:pic>
        </mc:Fallback>
      </mc:AlternateContent>
    </p:spTree>
    <p:extLst>
      <p:ext uri="{BB962C8B-B14F-4D97-AF65-F5344CB8AC3E}">
        <p14:creationId xmlns:p14="http://schemas.microsoft.com/office/powerpoint/2010/main" val="648850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Other than main tacks and sidings</a:t>
            </a:r>
            <a:r>
              <a:rPr lang="en-US" dirty="0"/>
              <a:t>:</a:t>
            </a:r>
          </a:p>
          <a:p>
            <a:pPr marL="1143000" lvl="3">
              <a:buFont typeface="Courier New" panose="02070309020205020404" pitchFamily="49" charset="0"/>
              <a:buChar char="o"/>
            </a:pPr>
            <a:endParaRPr lang="en-US" dirty="0"/>
          </a:p>
          <a:p>
            <a:pPr marL="1371600" lvl="4" indent="0">
              <a:buNone/>
            </a:pPr>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CF50F10-F60C-A050-957C-043F6E065EED}"/>
                  </a:ext>
                </a:extLst>
              </p14:cNvPr>
              <p14:cNvContentPartPr/>
              <p14:nvPr/>
            </p14:nvContentPartPr>
            <p14:xfrm>
              <a:off x="5872228" y="3229147"/>
              <a:ext cx="1098360" cy="18000"/>
            </p14:xfrm>
          </p:contentPart>
        </mc:Choice>
        <mc:Fallback>
          <p:pic>
            <p:nvPicPr>
              <p:cNvPr id="3" name="Ink 2">
                <a:extLst>
                  <a:ext uri="{FF2B5EF4-FFF2-40B4-BE49-F238E27FC236}">
                    <a16:creationId xmlns:a16="http://schemas.microsoft.com/office/drawing/2014/main" id="{ECF50F10-F60C-A050-957C-043F6E065EED}"/>
                  </a:ext>
                </a:extLst>
              </p:cNvPr>
              <p:cNvPicPr/>
              <p:nvPr/>
            </p:nvPicPr>
            <p:blipFill>
              <a:blip r:embed="rId4"/>
              <a:stretch>
                <a:fillRect/>
              </a:stretch>
            </p:blipFill>
            <p:spPr>
              <a:xfrm>
                <a:off x="5818228" y="3121147"/>
                <a:ext cx="1206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F8BB511-AEB8-32A1-D43C-19AB8B9CA414}"/>
                  </a:ext>
                </a:extLst>
              </p14:cNvPr>
              <p14:cNvContentPartPr/>
              <p14:nvPr/>
            </p14:nvContentPartPr>
            <p14:xfrm>
              <a:off x="5897068" y="3388627"/>
              <a:ext cx="972360" cy="17640"/>
            </p14:xfrm>
          </p:contentPart>
        </mc:Choice>
        <mc:Fallback>
          <p:pic>
            <p:nvPicPr>
              <p:cNvPr id="5" name="Ink 4">
                <a:extLst>
                  <a:ext uri="{FF2B5EF4-FFF2-40B4-BE49-F238E27FC236}">
                    <a16:creationId xmlns:a16="http://schemas.microsoft.com/office/drawing/2014/main" id="{3F8BB511-AEB8-32A1-D43C-19AB8B9CA414}"/>
                  </a:ext>
                </a:extLst>
              </p:cNvPr>
              <p:cNvPicPr/>
              <p:nvPr/>
            </p:nvPicPr>
            <p:blipFill>
              <a:blip r:embed="rId6"/>
              <a:stretch>
                <a:fillRect/>
              </a:stretch>
            </p:blipFill>
            <p:spPr>
              <a:xfrm>
                <a:off x="5843428" y="3280987"/>
                <a:ext cx="1080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3674E89D-7996-9623-0E25-F7A2A37BBBE9}"/>
                  </a:ext>
                </a:extLst>
              </p14:cNvPr>
              <p14:cNvContentPartPr/>
              <p14:nvPr/>
            </p14:nvContentPartPr>
            <p14:xfrm>
              <a:off x="7264708" y="3228787"/>
              <a:ext cx="578160" cy="9720"/>
            </p14:xfrm>
          </p:contentPart>
        </mc:Choice>
        <mc:Fallback>
          <p:pic>
            <p:nvPicPr>
              <p:cNvPr id="6" name="Ink 5">
                <a:extLst>
                  <a:ext uri="{FF2B5EF4-FFF2-40B4-BE49-F238E27FC236}">
                    <a16:creationId xmlns:a16="http://schemas.microsoft.com/office/drawing/2014/main" id="{3674E89D-7996-9623-0E25-F7A2A37BBBE9}"/>
                  </a:ext>
                </a:extLst>
              </p:cNvPr>
              <p:cNvPicPr/>
              <p:nvPr/>
            </p:nvPicPr>
            <p:blipFill>
              <a:blip r:embed="rId8"/>
              <a:stretch>
                <a:fillRect/>
              </a:stretch>
            </p:blipFill>
            <p:spPr>
              <a:xfrm>
                <a:off x="7210708" y="3121147"/>
                <a:ext cx="685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58853B4E-AF4C-203E-7832-05B53F387B67}"/>
                  </a:ext>
                </a:extLst>
              </p14:cNvPr>
              <p14:cNvContentPartPr/>
              <p14:nvPr/>
            </p14:nvContentPartPr>
            <p14:xfrm>
              <a:off x="7272988" y="3379987"/>
              <a:ext cx="603360" cy="17640"/>
            </p14:xfrm>
          </p:contentPart>
        </mc:Choice>
        <mc:Fallback>
          <p:pic>
            <p:nvPicPr>
              <p:cNvPr id="7" name="Ink 6">
                <a:extLst>
                  <a:ext uri="{FF2B5EF4-FFF2-40B4-BE49-F238E27FC236}">
                    <a16:creationId xmlns:a16="http://schemas.microsoft.com/office/drawing/2014/main" id="{58853B4E-AF4C-203E-7832-05B53F387B67}"/>
                  </a:ext>
                </a:extLst>
              </p:cNvPr>
              <p:cNvPicPr/>
              <p:nvPr/>
            </p:nvPicPr>
            <p:blipFill>
              <a:blip r:embed="rId10"/>
              <a:stretch>
                <a:fillRect/>
              </a:stretch>
            </p:blipFill>
            <p:spPr>
              <a:xfrm>
                <a:off x="7218988" y="3272347"/>
                <a:ext cx="711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31A95506-71E1-1EC5-7C42-BD15DC44A395}"/>
                  </a:ext>
                </a:extLst>
              </p14:cNvPr>
              <p14:cNvContentPartPr/>
              <p14:nvPr/>
            </p14:nvContentPartPr>
            <p14:xfrm>
              <a:off x="7264708" y="3531547"/>
              <a:ext cx="662040" cy="360"/>
            </p14:xfrm>
          </p:contentPart>
        </mc:Choice>
        <mc:Fallback>
          <p:pic>
            <p:nvPicPr>
              <p:cNvPr id="8" name="Ink 7">
                <a:extLst>
                  <a:ext uri="{FF2B5EF4-FFF2-40B4-BE49-F238E27FC236}">
                    <a16:creationId xmlns:a16="http://schemas.microsoft.com/office/drawing/2014/main" id="{31A95506-71E1-1EC5-7C42-BD15DC44A395}"/>
                  </a:ext>
                </a:extLst>
              </p:cNvPr>
              <p:cNvPicPr/>
              <p:nvPr/>
            </p:nvPicPr>
            <p:blipFill>
              <a:blip r:embed="rId12"/>
              <a:stretch>
                <a:fillRect/>
              </a:stretch>
            </p:blipFill>
            <p:spPr>
              <a:xfrm>
                <a:off x="7210708" y="3423907"/>
                <a:ext cx="769680" cy="216000"/>
              </a:xfrm>
              <a:prstGeom prst="rect">
                <a:avLst/>
              </a:prstGeom>
            </p:spPr>
          </p:pic>
        </mc:Fallback>
      </mc:AlternateContent>
    </p:spTree>
    <p:extLst>
      <p:ext uri="{BB962C8B-B14F-4D97-AF65-F5344CB8AC3E}">
        <p14:creationId xmlns:p14="http://schemas.microsoft.com/office/powerpoint/2010/main" val="396091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Excepted, Classes 1, 2, 3; </a:t>
            </a:r>
            <a:r>
              <a:rPr lang="en-US" b="1" dirty="0"/>
              <a:t>Other than main tacks and sidings</a:t>
            </a:r>
            <a:r>
              <a:rPr lang="en-US" dirty="0"/>
              <a:t>:</a:t>
            </a:r>
          </a:p>
          <a:p>
            <a:pPr marL="1143000" lvl="3">
              <a:buFont typeface="Courier New" panose="02070309020205020404" pitchFamily="49" charset="0"/>
              <a:buChar char="o"/>
            </a:pPr>
            <a:endParaRPr lang="en-US" dirty="0"/>
          </a:p>
          <a:p>
            <a:pPr marL="1657350" lvl="4" indent="-285750"/>
            <a:r>
              <a:rPr lang="en-US" dirty="0"/>
              <a:t>Monthly, with at least </a:t>
            </a:r>
            <a:r>
              <a:rPr lang="en-US" b="1" dirty="0"/>
              <a:t>20 days </a:t>
            </a:r>
            <a:r>
              <a:rPr lang="en-US" dirty="0"/>
              <a:t>between inspections</a:t>
            </a:r>
          </a:p>
          <a:p>
            <a:pPr marL="1657350" lvl="4" indent="-285750"/>
            <a:endParaRPr lang="en-US" dirty="0"/>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CF50F10-F60C-A050-957C-043F6E065EED}"/>
                  </a:ext>
                </a:extLst>
              </p14:cNvPr>
              <p14:cNvContentPartPr/>
              <p14:nvPr/>
            </p14:nvContentPartPr>
            <p14:xfrm>
              <a:off x="5872228" y="3229147"/>
              <a:ext cx="1098360" cy="18000"/>
            </p14:xfrm>
          </p:contentPart>
        </mc:Choice>
        <mc:Fallback>
          <p:pic>
            <p:nvPicPr>
              <p:cNvPr id="3" name="Ink 2">
                <a:extLst>
                  <a:ext uri="{FF2B5EF4-FFF2-40B4-BE49-F238E27FC236}">
                    <a16:creationId xmlns:a16="http://schemas.microsoft.com/office/drawing/2014/main" id="{ECF50F10-F60C-A050-957C-043F6E065EED}"/>
                  </a:ext>
                </a:extLst>
              </p:cNvPr>
              <p:cNvPicPr/>
              <p:nvPr/>
            </p:nvPicPr>
            <p:blipFill>
              <a:blip r:embed="rId4"/>
              <a:stretch>
                <a:fillRect/>
              </a:stretch>
            </p:blipFill>
            <p:spPr>
              <a:xfrm>
                <a:off x="5818228" y="3121147"/>
                <a:ext cx="1206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F8BB511-AEB8-32A1-D43C-19AB8B9CA414}"/>
                  </a:ext>
                </a:extLst>
              </p14:cNvPr>
              <p14:cNvContentPartPr/>
              <p14:nvPr/>
            </p14:nvContentPartPr>
            <p14:xfrm>
              <a:off x="5897068" y="3388627"/>
              <a:ext cx="972360" cy="17640"/>
            </p14:xfrm>
          </p:contentPart>
        </mc:Choice>
        <mc:Fallback>
          <p:pic>
            <p:nvPicPr>
              <p:cNvPr id="5" name="Ink 4">
                <a:extLst>
                  <a:ext uri="{FF2B5EF4-FFF2-40B4-BE49-F238E27FC236}">
                    <a16:creationId xmlns:a16="http://schemas.microsoft.com/office/drawing/2014/main" id="{3F8BB511-AEB8-32A1-D43C-19AB8B9CA414}"/>
                  </a:ext>
                </a:extLst>
              </p:cNvPr>
              <p:cNvPicPr/>
              <p:nvPr/>
            </p:nvPicPr>
            <p:blipFill>
              <a:blip r:embed="rId6"/>
              <a:stretch>
                <a:fillRect/>
              </a:stretch>
            </p:blipFill>
            <p:spPr>
              <a:xfrm>
                <a:off x="5843068" y="3280627"/>
                <a:ext cx="1080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3674E89D-7996-9623-0E25-F7A2A37BBBE9}"/>
                  </a:ext>
                </a:extLst>
              </p14:cNvPr>
              <p14:cNvContentPartPr/>
              <p14:nvPr/>
            </p14:nvContentPartPr>
            <p14:xfrm>
              <a:off x="7264708" y="3228787"/>
              <a:ext cx="578160" cy="9720"/>
            </p14:xfrm>
          </p:contentPart>
        </mc:Choice>
        <mc:Fallback>
          <p:pic>
            <p:nvPicPr>
              <p:cNvPr id="6" name="Ink 5">
                <a:extLst>
                  <a:ext uri="{FF2B5EF4-FFF2-40B4-BE49-F238E27FC236}">
                    <a16:creationId xmlns:a16="http://schemas.microsoft.com/office/drawing/2014/main" id="{3674E89D-7996-9623-0E25-F7A2A37BBBE9}"/>
                  </a:ext>
                </a:extLst>
              </p:cNvPr>
              <p:cNvPicPr/>
              <p:nvPr/>
            </p:nvPicPr>
            <p:blipFill>
              <a:blip r:embed="rId8"/>
              <a:stretch>
                <a:fillRect/>
              </a:stretch>
            </p:blipFill>
            <p:spPr>
              <a:xfrm>
                <a:off x="7210708" y="3120787"/>
                <a:ext cx="685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58853B4E-AF4C-203E-7832-05B53F387B67}"/>
                  </a:ext>
                </a:extLst>
              </p14:cNvPr>
              <p14:cNvContentPartPr/>
              <p14:nvPr/>
            </p14:nvContentPartPr>
            <p14:xfrm>
              <a:off x="7272988" y="3379987"/>
              <a:ext cx="603360" cy="17640"/>
            </p14:xfrm>
          </p:contentPart>
        </mc:Choice>
        <mc:Fallback>
          <p:pic>
            <p:nvPicPr>
              <p:cNvPr id="7" name="Ink 6">
                <a:extLst>
                  <a:ext uri="{FF2B5EF4-FFF2-40B4-BE49-F238E27FC236}">
                    <a16:creationId xmlns:a16="http://schemas.microsoft.com/office/drawing/2014/main" id="{58853B4E-AF4C-203E-7832-05B53F387B67}"/>
                  </a:ext>
                </a:extLst>
              </p:cNvPr>
              <p:cNvPicPr/>
              <p:nvPr/>
            </p:nvPicPr>
            <p:blipFill>
              <a:blip r:embed="rId10"/>
              <a:stretch>
                <a:fillRect/>
              </a:stretch>
            </p:blipFill>
            <p:spPr>
              <a:xfrm>
                <a:off x="7219020" y="3269737"/>
                <a:ext cx="710936" cy="23777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31A95506-71E1-1EC5-7C42-BD15DC44A395}"/>
                  </a:ext>
                </a:extLst>
              </p14:cNvPr>
              <p14:cNvContentPartPr/>
              <p14:nvPr/>
            </p14:nvContentPartPr>
            <p14:xfrm>
              <a:off x="7264708" y="3531547"/>
              <a:ext cx="662040" cy="360"/>
            </p14:xfrm>
          </p:contentPart>
        </mc:Choice>
        <mc:Fallback>
          <p:pic>
            <p:nvPicPr>
              <p:cNvPr id="8" name="Ink 7">
                <a:extLst>
                  <a:ext uri="{FF2B5EF4-FFF2-40B4-BE49-F238E27FC236}">
                    <a16:creationId xmlns:a16="http://schemas.microsoft.com/office/drawing/2014/main" id="{31A95506-71E1-1EC5-7C42-BD15DC44A395}"/>
                  </a:ext>
                </a:extLst>
              </p:cNvPr>
              <p:cNvPicPr/>
              <p:nvPr/>
            </p:nvPicPr>
            <p:blipFill>
              <a:blip r:embed="rId12"/>
              <a:stretch>
                <a:fillRect/>
              </a:stretch>
            </p:blipFill>
            <p:spPr>
              <a:xfrm>
                <a:off x="7210708" y="3423547"/>
                <a:ext cx="769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32FD787A-DFE5-1D4C-C7C5-24EAACA20537}"/>
                  </a:ext>
                </a:extLst>
              </p14:cNvPr>
              <p14:cNvContentPartPr/>
              <p14:nvPr/>
            </p14:nvContentPartPr>
            <p14:xfrm>
              <a:off x="8086948" y="3313387"/>
              <a:ext cx="3187440" cy="25920"/>
            </p14:xfrm>
          </p:contentPart>
        </mc:Choice>
        <mc:Fallback>
          <p:pic>
            <p:nvPicPr>
              <p:cNvPr id="9" name="Ink 8">
                <a:extLst>
                  <a:ext uri="{FF2B5EF4-FFF2-40B4-BE49-F238E27FC236}">
                    <a16:creationId xmlns:a16="http://schemas.microsoft.com/office/drawing/2014/main" id="{32FD787A-DFE5-1D4C-C7C5-24EAACA20537}"/>
                  </a:ext>
                </a:extLst>
              </p:cNvPr>
              <p:cNvPicPr/>
              <p:nvPr/>
            </p:nvPicPr>
            <p:blipFill>
              <a:blip r:embed="rId14"/>
              <a:stretch>
                <a:fillRect/>
              </a:stretch>
            </p:blipFill>
            <p:spPr>
              <a:xfrm>
                <a:off x="8032948" y="3203866"/>
                <a:ext cx="3295080" cy="244597"/>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E097AAE9-B3A3-D2B8-CF0D-CF894ED9E883}"/>
                  </a:ext>
                </a:extLst>
              </p14:cNvPr>
              <p14:cNvContentPartPr/>
              <p14:nvPr/>
            </p14:nvContentPartPr>
            <p14:xfrm>
              <a:off x="8086948" y="3464227"/>
              <a:ext cx="678960" cy="9000"/>
            </p14:xfrm>
          </p:contentPart>
        </mc:Choice>
        <mc:Fallback>
          <p:pic>
            <p:nvPicPr>
              <p:cNvPr id="10" name="Ink 9">
                <a:extLst>
                  <a:ext uri="{FF2B5EF4-FFF2-40B4-BE49-F238E27FC236}">
                    <a16:creationId xmlns:a16="http://schemas.microsoft.com/office/drawing/2014/main" id="{E097AAE9-B3A3-D2B8-CF0D-CF894ED9E883}"/>
                  </a:ext>
                </a:extLst>
              </p:cNvPr>
              <p:cNvPicPr/>
              <p:nvPr/>
            </p:nvPicPr>
            <p:blipFill>
              <a:blip r:embed="rId16"/>
              <a:stretch>
                <a:fillRect/>
              </a:stretch>
            </p:blipFill>
            <p:spPr>
              <a:xfrm>
                <a:off x="8032948" y="3356227"/>
                <a:ext cx="786600" cy="224640"/>
              </a:xfrm>
              <a:prstGeom prst="rect">
                <a:avLst/>
              </a:prstGeom>
            </p:spPr>
          </p:pic>
        </mc:Fallback>
      </mc:AlternateContent>
    </p:spTree>
    <p:extLst>
      <p:ext uri="{BB962C8B-B14F-4D97-AF65-F5344CB8AC3E}">
        <p14:creationId xmlns:p14="http://schemas.microsoft.com/office/powerpoint/2010/main" val="2267883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213.233(c) Inspection Frequency</a:t>
            </a:r>
          </a:p>
          <a:p>
            <a:pPr marL="457200" lvl="2" indent="0">
              <a:buNone/>
            </a:pPr>
            <a:endParaRPr lang="en-US" sz="2000" dirty="0"/>
          </a:p>
          <a:p>
            <a:pPr marL="457200" lvl="2" indent="0">
              <a:buNone/>
            </a:pPr>
            <a:endParaRPr lang="en-US" sz="2000" dirty="0"/>
          </a:p>
          <a:p>
            <a:pPr marL="1143000" lvl="3">
              <a:buFont typeface="Courier New" panose="02070309020205020404" pitchFamily="49" charset="0"/>
              <a:buChar char="o"/>
            </a:pPr>
            <a:r>
              <a:rPr lang="en-US" dirty="0"/>
              <a:t>Class 4 and 5 track:</a:t>
            </a:r>
          </a:p>
          <a:p>
            <a:pPr marL="1143000" lvl="3">
              <a:buFont typeface="Courier New" panose="02070309020205020404" pitchFamily="49" charset="0"/>
              <a:buChar char="o"/>
            </a:pPr>
            <a:endParaRPr lang="en-US" dirty="0"/>
          </a:p>
          <a:p>
            <a:pPr marL="1657350" lvl="4" indent="-285750"/>
            <a:r>
              <a:rPr lang="en-US" b="1" dirty="0"/>
              <a:t>Twice a week</a:t>
            </a:r>
            <a:r>
              <a:rPr lang="en-US" dirty="0"/>
              <a:t>, with at least 1 day between inspections</a:t>
            </a:r>
          </a:p>
        </p:txBody>
      </p:sp>
      <p:pic>
        <p:nvPicPr>
          <p:cNvPr id="12" name="Picture Placeholder 11" descr="Table&#10;&#10;Description automatically generated">
            <a:extLst>
              <a:ext uri="{FF2B5EF4-FFF2-40B4-BE49-F238E27FC236}">
                <a16:creationId xmlns:a16="http://schemas.microsoft.com/office/drawing/2014/main" id="{93454A14-7687-22A0-0D2F-B974320329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2" b="792"/>
          <a:stretch>
            <a:fillRect/>
          </a:stretch>
        </p:blipFill>
        <p:spPr>
          <a:xfrm>
            <a:off x="5637402" y="1475509"/>
            <a:ext cx="5922773" cy="4234888"/>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400" dirty="0"/>
              <a:t>§ 213.233	Visual Track Inspections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9F9CD5E-61D3-244C-E463-D8C0AD8C4614}"/>
                  </a:ext>
                </a:extLst>
              </p14:cNvPr>
              <p14:cNvContentPartPr/>
              <p14:nvPr/>
            </p14:nvContentPartPr>
            <p14:xfrm>
              <a:off x="5872228" y="3832147"/>
              <a:ext cx="1123200" cy="26640"/>
            </p14:xfrm>
          </p:contentPart>
        </mc:Choice>
        <mc:Fallback>
          <p:pic>
            <p:nvPicPr>
              <p:cNvPr id="3" name="Ink 2">
                <a:extLst>
                  <a:ext uri="{FF2B5EF4-FFF2-40B4-BE49-F238E27FC236}">
                    <a16:creationId xmlns:a16="http://schemas.microsoft.com/office/drawing/2014/main" id="{79F9CD5E-61D3-244C-E463-D8C0AD8C4614}"/>
                  </a:ext>
                </a:extLst>
              </p:cNvPr>
              <p:cNvPicPr/>
              <p:nvPr/>
            </p:nvPicPr>
            <p:blipFill>
              <a:blip r:embed="rId4"/>
              <a:stretch>
                <a:fillRect/>
              </a:stretch>
            </p:blipFill>
            <p:spPr>
              <a:xfrm>
                <a:off x="5818228" y="3724147"/>
                <a:ext cx="12308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C2E4AFF-A47B-3230-F59F-BFE1408BA02D}"/>
                  </a:ext>
                </a:extLst>
              </p14:cNvPr>
              <p14:cNvContentPartPr/>
              <p14:nvPr/>
            </p14:nvContentPartPr>
            <p14:xfrm>
              <a:off x="8086948" y="3782827"/>
              <a:ext cx="2859840" cy="26640"/>
            </p14:xfrm>
          </p:contentPart>
        </mc:Choice>
        <mc:Fallback>
          <p:pic>
            <p:nvPicPr>
              <p:cNvPr id="5" name="Ink 4">
                <a:extLst>
                  <a:ext uri="{FF2B5EF4-FFF2-40B4-BE49-F238E27FC236}">
                    <a16:creationId xmlns:a16="http://schemas.microsoft.com/office/drawing/2014/main" id="{1C2E4AFF-A47B-3230-F59F-BFE1408BA02D}"/>
                  </a:ext>
                </a:extLst>
              </p:cNvPr>
              <p:cNvPicPr/>
              <p:nvPr/>
            </p:nvPicPr>
            <p:blipFill>
              <a:blip r:embed="rId6"/>
              <a:stretch>
                <a:fillRect/>
              </a:stretch>
            </p:blipFill>
            <p:spPr>
              <a:xfrm>
                <a:off x="8032948" y="3674827"/>
                <a:ext cx="29674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5973DA94-3AC0-C63D-C373-8F26AC51306E}"/>
                  </a:ext>
                </a:extLst>
              </p14:cNvPr>
              <p14:cNvContentPartPr/>
              <p14:nvPr/>
            </p14:nvContentPartPr>
            <p14:xfrm>
              <a:off x="8053108" y="3932947"/>
              <a:ext cx="1210680" cy="18720"/>
            </p14:xfrm>
          </p:contentPart>
        </mc:Choice>
        <mc:Fallback>
          <p:pic>
            <p:nvPicPr>
              <p:cNvPr id="6" name="Ink 5">
                <a:extLst>
                  <a:ext uri="{FF2B5EF4-FFF2-40B4-BE49-F238E27FC236}">
                    <a16:creationId xmlns:a16="http://schemas.microsoft.com/office/drawing/2014/main" id="{5973DA94-3AC0-C63D-C373-8F26AC51306E}"/>
                  </a:ext>
                </a:extLst>
              </p:cNvPr>
              <p:cNvPicPr/>
              <p:nvPr/>
            </p:nvPicPr>
            <p:blipFill>
              <a:blip r:embed="rId8"/>
              <a:stretch>
                <a:fillRect/>
              </a:stretch>
            </p:blipFill>
            <p:spPr>
              <a:xfrm>
                <a:off x="7999468" y="3825307"/>
                <a:ext cx="1318320" cy="234360"/>
              </a:xfrm>
              <a:prstGeom prst="rect">
                <a:avLst/>
              </a:prstGeom>
            </p:spPr>
          </p:pic>
        </mc:Fallback>
      </mc:AlternateContent>
    </p:spTree>
    <p:extLst>
      <p:ext uri="{BB962C8B-B14F-4D97-AF65-F5344CB8AC3E}">
        <p14:creationId xmlns:p14="http://schemas.microsoft.com/office/powerpoint/2010/main" val="2608259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213.233(d)	</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If the § 213.7 qualified person making the inspection finds a deviation from the requirements of this part, the inspector shall immediately initiate remedial action. Any subsequent movements to facilitate repairs on track that is out of service must be authorized by a § 213.7 qualified person.</a:t>
            </a:r>
          </a:p>
          <a:p>
            <a:pPr marL="914400" lvl="2" indent="0">
              <a:buNone/>
            </a:pPr>
            <a:endParaRPr lang="en-US" dirty="0"/>
          </a:p>
        </p:txBody>
      </p:sp>
    </p:spTree>
    <p:extLst>
      <p:ext uri="{BB962C8B-B14F-4D97-AF65-F5344CB8AC3E}">
        <p14:creationId xmlns:p14="http://schemas.microsoft.com/office/powerpoint/2010/main" val="2415359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213.233(d)	</a:t>
            </a:r>
          </a:p>
          <a:p>
            <a:pPr marL="457200" lvl="1" indent="0">
              <a:buNone/>
            </a:pPr>
            <a:endParaRPr lang="en-US" dirty="0"/>
          </a:p>
          <a:p>
            <a:pPr lvl="2">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If the § 213.7 qualified person making the inspection finds a deviation from the requirements of this part, the inspector shall immediately initiate remedial action. Any subsequent movements to facilitate repairs on track that is out of service must be authorized by a § 213.7 qualified person.</a:t>
            </a:r>
          </a:p>
          <a:p>
            <a:pPr marL="914400" lvl="2" indent="0">
              <a:buNone/>
            </a:pPr>
            <a:endParaRPr lang="en-US" dirty="0"/>
          </a:p>
        </p:txBody>
      </p:sp>
      <p:sp>
        <p:nvSpPr>
          <p:cNvPr id="2" name="TextBox 1">
            <a:extLst>
              <a:ext uri="{FF2B5EF4-FFF2-40B4-BE49-F238E27FC236}">
                <a16:creationId xmlns:a16="http://schemas.microsoft.com/office/drawing/2014/main" id="{FE4E20EA-37FA-A9D1-C9F7-50B2947D0B23}"/>
              </a:ext>
            </a:extLst>
          </p:cNvPr>
          <p:cNvSpPr txBox="1"/>
          <p:nvPr/>
        </p:nvSpPr>
        <p:spPr>
          <a:xfrm>
            <a:off x="1212209" y="3976383"/>
            <a:ext cx="9767582" cy="923330"/>
          </a:xfrm>
          <a:prstGeom prst="rect">
            <a:avLst/>
          </a:prstGeom>
          <a:noFill/>
          <a:ln w="38100">
            <a:solidFill>
              <a:schemeClr val="accent2"/>
            </a:solidFill>
          </a:ln>
        </p:spPr>
        <p:txBody>
          <a:bodyPr wrap="square" rtlCol="0">
            <a:spAutoFit/>
          </a:bodyPr>
          <a:lstStyle/>
          <a:p>
            <a:r>
              <a:rPr lang="en-US" sz="1800" b="0" i="1" u="none" strike="noStrike" baseline="0" dirty="0">
                <a:solidFill>
                  <a:srgbClr val="000000"/>
                </a:solidFill>
                <a:latin typeface="Arial" panose="020B0604020202020204" pitchFamily="34" charset="0"/>
              </a:rPr>
              <a:t>Note to §213.233. Except as provided in paragraph (b) of this section, no part of this section will in any way be construed to limit the Inspector’s discretion as it involves inspection speed and sight distance. </a:t>
            </a:r>
            <a:endParaRPr lang="en-US" dirty="0"/>
          </a:p>
        </p:txBody>
      </p:sp>
    </p:spTree>
    <p:extLst>
      <p:ext uri="{BB962C8B-B14F-4D97-AF65-F5344CB8AC3E}">
        <p14:creationId xmlns:p14="http://schemas.microsoft.com/office/powerpoint/2010/main" val="2134141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213.233	Visual Track Inspections</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5144129"/>
          </a:xfrm>
        </p:spPr>
        <p:txBody>
          <a:bodyPr/>
          <a:lstStyle/>
          <a:p>
            <a:endParaRPr lang="en-US" dirty="0"/>
          </a:p>
          <a:p>
            <a:pPr lvl="1">
              <a:buFont typeface="Arial" panose="020B0604020202020204" pitchFamily="34" charset="0"/>
              <a:buChar char="•"/>
            </a:pPr>
            <a:endParaRPr lang="en-US" dirty="0"/>
          </a:p>
          <a:p>
            <a:pPr marL="914400" lvl="2" indent="0">
              <a:buNone/>
            </a:pPr>
            <a:endParaRPr lang="en-US" dirty="0"/>
          </a:p>
        </p:txBody>
      </p:sp>
      <p:sp>
        <p:nvSpPr>
          <p:cNvPr id="6" name="TextBox 5">
            <a:extLst>
              <a:ext uri="{FF2B5EF4-FFF2-40B4-BE49-F238E27FC236}">
                <a16:creationId xmlns:a16="http://schemas.microsoft.com/office/drawing/2014/main" id="{06D7E6C2-8AF9-A810-D4B6-360D10D36785}"/>
              </a:ext>
            </a:extLst>
          </p:cNvPr>
          <p:cNvSpPr txBox="1"/>
          <p:nvPr/>
        </p:nvSpPr>
        <p:spPr>
          <a:xfrm>
            <a:off x="1603696" y="1677796"/>
            <a:ext cx="8984608" cy="1477328"/>
          </a:xfrm>
          <a:prstGeom prst="rect">
            <a:avLst/>
          </a:prstGeom>
          <a:noFill/>
        </p:spPr>
        <p:txBody>
          <a:bodyPr wrap="square" rtlCol="0">
            <a:spAutoFit/>
          </a:bodyPr>
          <a:lstStyle/>
          <a:p>
            <a:r>
              <a:rPr lang="en-US" dirty="0"/>
              <a:t>Fun Fact:</a:t>
            </a:r>
          </a:p>
          <a:p>
            <a:endParaRPr lang="en-US" dirty="0"/>
          </a:p>
          <a:p>
            <a:r>
              <a:rPr lang="en-US" sz="1800" b="1" i="1" u="none" strike="noStrike" baseline="0" dirty="0">
                <a:solidFill>
                  <a:srgbClr val="000000"/>
                </a:solidFill>
              </a:rPr>
              <a:t>“</a:t>
            </a:r>
            <a:r>
              <a:rPr lang="en-US" sz="1800" b="1" i="1" u="sng" strike="noStrike" baseline="0" dirty="0">
                <a:solidFill>
                  <a:srgbClr val="000000"/>
                </a:solidFill>
              </a:rPr>
              <a:t>FRA track inspections </a:t>
            </a:r>
            <a:r>
              <a:rPr lang="en-US" sz="1800" b="1" i="1" u="none" strike="noStrike" baseline="0" dirty="0">
                <a:solidFill>
                  <a:srgbClr val="000000"/>
                </a:solidFill>
              </a:rPr>
              <a:t>do not constitute a required track inspection under the TSS.”</a:t>
            </a:r>
            <a:r>
              <a:rPr lang="en-US" sz="1800" b="0" i="1"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t>
            </a:r>
            <a:r>
              <a:rPr lang="en-US" dirty="0">
                <a:solidFill>
                  <a:srgbClr val="000000"/>
                </a:solidFill>
                <a:latin typeface="+mj-lt"/>
              </a:rPr>
              <a:t>Compliance manual</a:t>
            </a:r>
            <a:endParaRPr lang="en-US" dirty="0">
              <a:latin typeface="+mj-lt"/>
            </a:endParaRPr>
          </a:p>
        </p:txBody>
      </p:sp>
    </p:spTree>
    <p:extLst>
      <p:ext uri="{BB962C8B-B14F-4D97-AF65-F5344CB8AC3E}">
        <p14:creationId xmlns:p14="http://schemas.microsoft.com/office/powerpoint/2010/main" val="218813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213.231	Scope </a:t>
            </a:r>
          </a:p>
          <a:p>
            <a:pPr lvl="2">
              <a:buFont typeface="Courier New" panose="02070309020205020404" pitchFamily="49" charset="0"/>
              <a:buChar char="o"/>
            </a:pPr>
            <a:r>
              <a:rPr lang="en-US" dirty="0"/>
              <a:t>§ 213.233	Visual track inspections</a:t>
            </a:r>
          </a:p>
          <a:p>
            <a:pPr lvl="2"/>
            <a:r>
              <a:rPr lang="en-US" sz="1800" dirty="0"/>
              <a:t>§ 213.235	Inspection of switches, track crossings, and lift rail assemblies or 				other transition devices on moveable bridges</a:t>
            </a:r>
          </a:p>
          <a:p>
            <a:pPr marL="914400" lvl="2" indent="0">
              <a:buNone/>
            </a:pPr>
            <a:endParaRPr lang="en-US" dirty="0"/>
          </a:p>
        </p:txBody>
      </p:sp>
    </p:spTree>
    <p:extLst>
      <p:ext uri="{BB962C8B-B14F-4D97-AF65-F5344CB8AC3E}">
        <p14:creationId xmlns:p14="http://schemas.microsoft.com/office/powerpoint/2010/main" val="2979643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sz="5400" dirty="0"/>
              <a:t>§ 213.235	Inspection of </a:t>
            </a:r>
            <a:r>
              <a:rPr lang="en-US" dirty="0"/>
              <a:t>switches, track crossings, and lift rail assemblies or other transition devices on movable bridges</a:t>
            </a:r>
            <a:endParaRPr lang="en-US" sz="5400" dirty="0"/>
          </a:p>
          <a:p>
            <a:endParaRPr lang="en-US" dirty="0"/>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2333890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213.235(a)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Except as provided in paragraph (c) of this section, each switch, turnout, track crossing, and moveable bridge lift rail assembly of other transition device shall be inspected on foot at least monthly. </a:t>
            </a:r>
          </a:p>
          <a:p>
            <a:pPr lvl="2"/>
            <a:endParaRPr lang="en-US" sz="1600" dirty="0"/>
          </a:p>
        </p:txBody>
      </p:sp>
      <p:pic>
        <p:nvPicPr>
          <p:cNvPr id="1026" name="Picture 2" descr="Technical Sheets">
            <a:extLst>
              <a:ext uri="{FF2B5EF4-FFF2-40B4-BE49-F238E27FC236}">
                <a16:creationId xmlns:a16="http://schemas.microsoft.com/office/drawing/2014/main" id="{FCBC0B1C-409E-E091-D604-D9559ACD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483" y="3388996"/>
            <a:ext cx="1933575" cy="2371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lway Turnouts Types And Railway Turnout Components">
            <a:extLst>
              <a:ext uri="{FF2B5EF4-FFF2-40B4-BE49-F238E27FC236}">
                <a16:creationId xmlns:a16="http://schemas.microsoft.com/office/drawing/2014/main" id="{B283F3EC-AED5-31D1-528F-7F97E17BC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904" y="3388995"/>
            <a:ext cx="3209249"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lroad Diamond by Jerad Heffner">
            <a:extLst>
              <a:ext uri="{FF2B5EF4-FFF2-40B4-BE49-F238E27FC236}">
                <a16:creationId xmlns:a16="http://schemas.microsoft.com/office/drawing/2014/main" id="{ED44650C-5416-E7ED-ECB3-AA73059D0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290" y="3388995"/>
            <a:ext cx="3474417" cy="23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213.235(a)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Except as provided in paragraph (c) of this section, each switch, turnout, track crossing, and moveable bridge lift rail assembly of other transition device shall be inspected on foot at least monthly. </a:t>
            </a:r>
          </a:p>
          <a:p>
            <a:pPr marL="457200" lvl="1" indent="0">
              <a:buNone/>
            </a:pPr>
            <a:endParaRPr lang="en-US" sz="1800" b="0" i="1" u="none" strike="noStrike" baseline="0" dirty="0">
              <a:solidFill>
                <a:srgbClr val="000000"/>
              </a:solidFill>
              <a:latin typeface="Arial" panose="020B0604020202020204" pitchFamily="34" charset="0"/>
            </a:endParaRPr>
          </a:p>
          <a:p>
            <a:pPr lvl="2"/>
            <a:r>
              <a:rPr lang="en-US" sz="1600" i="1" dirty="0">
                <a:solidFill>
                  <a:srgbClr val="000000"/>
                </a:solidFill>
                <a:latin typeface="Arial" panose="020B0604020202020204" pitchFamily="34" charset="0"/>
              </a:rPr>
              <a:t> </a:t>
            </a:r>
            <a:r>
              <a:rPr lang="en-US" sz="1800" b="0" i="0" u="none" strike="noStrike" baseline="0" dirty="0">
                <a:solidFill>
                  <a:srgbClr val="000000"/>
                </a:solidFill>
                <a:cs typeface="Arial" panose="020B0604020202020204" pitchFamily="34" charset="0"/>
              </a:rPr>
              <a:t>By examining records and conducting field investigations, FRA inspectors can confirm the track owner’s on foot inspection of each switch, turnout, track crossing, and moveable lift bridge rail assembly at least monthly. </a:t>
            </a:r>
            <a:endParaRPr lang="en-US" sz="1600" b="0" i="1" u="none" strike="noStrike" baseline="0" dirty="0">
              <a:solidFill>
                <a:srgbClr val="000000"/>
              </a:solidFill>
              <a:cs typeface="Arial" panose="020B0604020202020204" pitchFamily="34" charset="0"/>
            </a:endParaRPr>
          </a:p>
          <a:p>
            <a:pPr lvl="2"/>
            <a:endParaRPr lang="en-US" sz="1600" dirty="0"/>
          </a:p>
        </p:txBody>
      </p:sp>
    </p:spTree>
    <p:extLst>
      <p:ext uri="{BB962C8B-B14F-4D97-AF65-F5344CB8AC3E}">
        <p14:creationId xmlns:p14="http://schemas.microsoft.com/office/powerpoint/2010/main" val="1949066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600" dirty="0"/>
          </a:p>
        </p:txBody>
      </p:sp>
    </p:spTree>
    <p:extLst>
      <p:ext uri="{BB962C8B-B14F-4D97-AF65-F5344CB8AC3E}">
        <p14:creationId xmlns:p14="http://schemas.microsoft.com/office/powerpoint/2010/main" val="525949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800" i="1" dirty="0">
              <a:solidFill>
                <a:srgbClr val="000000"/>
              </a:solidFill>
              <a:latin typeface="Arial" panose="020B0604020202020204" pitchFamily="34" charset="0"/>
            </a:endParaRPr>
          </a:p>
          <a:p>
            <a:pPr marL="457200" lvl="1" indent="0">
              <a:buNone/>
            </a:pPr>
            <a:r>
              <a:rPr lang="en-US" sz="1800" b="0" u="none" strike="noStrike" baseline="0" dirty="0">
                <a:solidFill>
                  <a:srgbClr val="000000"/>
                </a:solidFill>
                <a:latin typeface="Arial" panose="020B0604020202020204" pitchFamily="34" charset="0"/>
              </a:rPr>
              <a:t>Compliance Manual Guidance:</a:t>
            </a:r>
          </a:p>
          <a:p>
            <a:pPr marL="457200" lvl="1" indent="0">
              <a:buNone/>
            </a:pPr>
            <a:endParaRPr lang="en-US" sz="1800" b="0" i="1" u="none" strike="noStrike" baseline="0" dirty="0">
              <a:solidFill>
                <a:srgbClr val="000000"/>
              </a:solidFill>
              <a:latin typeface="Arial" panose="020B0604020202020204" pitchFamily="34" charset="0"/>
            </a:endParaRPr>
          </a:p>
          <a:p>
            <a:pPr lvl="2"/>
            <a:r>
              <a:rPr lang="en-US" dirty="0">
                <a:solidFill>
                  <a:srgbClr val="000000"/>
                </a:solidFill>
              </a:rPr>
              <a:t>Applies to switches held in normal or reverse by only one connecting rod</a:t>
            </a:r>
          </a:p>
          <a:p>
            <a:pPr marL="914400" lvl="2" indent="0">
              <a:buNone/>
            </a:pPr>
            <a:endParaRPr lang="en-US" dirty="0"/>
          </a:p>
        </p:txBody>
      </p:sp>
    </p:spTree>
    <p:extLst>
      <p:ext uri="{BB962C8B-B14F-4D97-AF65-F5344CB8AC3E}">
        <p14:creationId xmlns:p14="http://schemas.microsoft.com/office/powerpoint/2010/main" val="4281862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800" i="1" dirty="0">
              <a:solidFill>
                <a:srgbClr val="000000"/>
              </a:solidFill>
              <a:latin typeface="Arial" panose="020B0604020202020204" pitchFamily="34" charset="0"/>
            </a:endParaRPr>
          </a:p>
          <a:p>
            <a:pPr marL="457200" lvl="1" indent="0">
              <a:buNone/>
            </a:pPr>
            <a:r>
              <a:rPr lang="en-US" sz="1800" b="0" u="none" strike="noStrike" baseline="0" dirty="0">
                <a:solidFill>
                  <a:srgbClr val="000000"/>
                </a:solidFill>
                <a:latin typeface="Arial" panose="020B0604020202020204" pitchFamily="34" charset="0"/>
              </a:rPr>
              <a:t>Compliance Manual Guidance:</a:t>
            </a:r>
            <a:endParaRPr lang="en-US" sz="1800" b="0" i="1" u="none" strike="noStrike" baseline="0" dirty="0">
              <a:solidFill>
                <a:srgbClr val="000000"/>
              </a:solidFill>
              <a:latin typeface="Arial" panose="020B0604020202020204" pitchFamily="34" charset="0"/>
            </a:endParaRPr>
          </a:p>
          <a:p>
            <a:pPr marL="457200" lvl="1" indent="0">
              <a:buNone/>
            </a:pPr>
            <a:endParaRPr lang="en-US" sz="1800" b="0" i="1" u="none" strike="noStrike" baseline="0" dirty="0">
              <a:solidFill>
                <a:srgbClr val="000000"/>
              </a:solidFill>
              <a:latin typeface="Arial" panose="020B0604020202020204" pitchFamily="34" charset="0"/>
            </a:endParaRPr>
          </a:p>
          <a:p>
            <a:pPr lvl="2"/>
            <a:r>
              <a:rPr lang="en-US" dirty="0">
                <a:solidFill>
                  <a:srgbClr val="000000"/>
                </a:solidFill>
              </a:rPr>
              <a:t>Applies to switches held in normal or reverse by only one connecting rod</a:t>
            </a:r>
          </a:p>
          <a:p>
            <a:pPr lvl="2"/>
            <a:r>
              <a:rPr lang="en-US" dirty="0">
                <a:solidFill>
                  <a:srgbClr val="000000"/>
                </a:solidFill>
              </a:rPr>
              <a:t>Example of a switch with more than one rod: switch with a lock rod</a:t>
            </a:r>
          </a:p>
          <a:p>
            <a:pPr marL="914400" lvl="2" indent="0">
              <a:buNone/>
            </a:pPr>
            <a:endParaRPr lang="en-US" dirty="0"/>
          </a:p>
        </p:txBody>
      </p:sp>
    </p:spTree>
    <p:extLst>
      <p:ext uri="{BB962C8B-B14F-4D97-AF65-F5344CB8AC3E}">
        <p14:creationId xmlns:p14="http://schemas.microsoft.com/office/powerpoint/2010/main" val="2593619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800" i="1" dirty="0">
              <a:solidFill>
                <a:srgbClr val="000000"/>
              </a:solidFill>
              <a:latin typeface="Arial" panose="020B0604020202020204" pitchFamily="34" charset="0"/>
            </a:endParaRPr>
          </a:p>
          <a:p>
            <a:pPr marL="457200" lvl="1" indent="0">
              <a:buNone/>
            </a:pPr>
            <a:r>
              <a:rPr lang="en-US" sz="1800" b="0" u="none" strike="noStrike" baseline="0" dirty="0">
                <a:solidFill>
                  <a:srgbClr val="000000"/>
                </a:solidFill>
                <a:latin typeface="Arial" panose="020B0604020202020204" pitchFamily="34" charset="0"/>
              </a:rPr>
              <a:t>Compliance Manual Guidance:</a:t>
            </a:r>
            <a:endParaRPr lang="en-US" sz="1800" b="0" i="1" u="none" strike="noStrike" baseline="0" dirty="0">
              <a:solidFill>
                <a:srgbClr val="000000"/>
              </a:solidFill>
              <a:latin typeface="Arial" panose="020B0604020202020204" pitchFamily="34" charset="0"/>
            </a:endParaRPr>
          </a:p>
          <a:p>
            <a:pPr marL="457200" lvl="1" indent="0">
              <a:buNone/>
            </a:pPr>
            <a:endParaRPr lang="en-US" sz="1800" b="0" i="1" u="none" strike="noStrike" baseline="0" dirty="0">
              <a:solidFill>
                <a:srgbClr val="000000"/>
              </a:solidFill>
              <a:latin typeface="Arial" panose="020B0604020202020204" pitchFamily="34" charset="0"/>
            </a:endParaRPr>
          </a:p>
          <a:p>
            <a:pPr lvl="2"/>
            <a:r>
              <a:rPr lang="en-US" dirty="0">
                <a:solidFill>
                  <a:srgbClr val="000000"/>
                </a:solidFill>
              </a:rPr>
              <a:t>Applies to switches held in normal or reverse by only one connecting rod</a:t>
            </a:r>
          </a:p>
          <a:p>
            <a:pPr lvl="2"/>
            <a:r>
              <a:rPr lang="en-US" dirty="0">
                <a:solidFill>
                  <a:srgbClr val="000000"/>
                </a:solidFill>
              </a:rPr>
              <a:t>Example of a switch with more than one rod: switch with a lock rod</a:t>
            </a:r>
          </a:p>
          <a:p>
            <a:pPr lvl="2"/>
            <a:r>
              <a:rPr lang="en-US" dirty="0">
                <a:solidFill>
                  <a:srgbClr val="000000"/>
                </a:solidFill>
              </a:rPr>
              <a:t>Rod connected to a circuit controller does not qualify as a rod that holds a switch in position</a:t>
            </a:r>
          </a:p>
          <a:p>
            <a:pPr marL="914400" lvl="2" indent="0">
              <a:buNone/>
            </a:pPr>
            <a:endParaRPr lang="en-US" dirty="0"/>
          </a:p>
        </p:txBody>
      </p:sp>
    </p:spTree>
    <p:extLst>
      <p:ext uri="{BB962C8B-B14F-4D97-AF65-F5344CB8AC3E}">
        <p14:creationId xmlns:p14="http://schemas.microsoft.com/office/powerpoint/2010/main" val="1066576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800" i="1" dirty="0">
              <a:solidFill>
                <a:srgbClr val="000000"/>
              </a:solidFill>
              <a:latin typeface="Arial" panose="020B0604020202020204" pitchFamily="34" charset="0"/>
            </a:endParaRPr>
          </a:p>
          <a:p>
            <a:pPr marL="457200" lvl="1" indent="0">
              <a:buNone/>
            </a:pPr>
            <a:r>
              <a:rPr lang="en-US" sz="1800" b="0" u="none" strike="noStrike" baseline="0" dirty="0">
                <a:solidFill>
                  <a:srgbClr val="000000"/>
                </a:solidFill>
                <a:latin typeface="Arial" panose="020B0604020202020204" pitchFamily="34" charset="0"/>
              </a:rPr>
              <a:t>Compliance Manual Guidance:</a:t>
            </a:r>
            <a:endParaRPr lang="en-US" sz="1800" b="0" i="1" u="none" strike="noStrike" baseline="0" dirty="0">
              <a:solidFill>
                <a:srgbClr val="000000"/>
              </a:solidFill>
              <a:latin typeface="Arial" panose="020B0604020202020204" pitchFamily="34" charset="0"/>
            </a:endParaRPr>
          </a:p>
          <a:p>
            <a:pPr marL="457200" lvl="1" indent="0">
              <a:buNone/>
            </a:pPr>
            <a:endParaRPr lang="en-US" sz="1800" b="0" i="1" u="none" strike="noStrike" baseline="0" dirty="0">
              <a:solidFill>
                <a:srgbClr val="000000"/>
              </a:solidFill>
              <a:latin typeface="Arial" panose="020B0604020202020204" pitchFamily="34" charset="0"/>
            </a:endParaRPr>
          </a:p>
          <a:p>
            <a:pPr lvl="2"/>
            <a:r>
              <a:rPr lang="en-US" dirty="0">
                <a:solidFill>
                  <a:srgbClr val="000000"/>
                </a:solidFill>
              </a:rPr>
              <a:t>Applies to switches held in normal or reverse by only one connecting rod</a:t>
            </a:r>
          </a:p>
          <a:p>
            <a:pPr lvl="2"/>
            <a:r>
              <a:rPr lang="en-US" dirty="0">
                <a:solidFill>
                  <a:srgbClr val="000000"/>
                </a:solidFill>
              </a:rPr>
              <a:t>Example of a switch with more than one rod: switch with a lock rod</a:t>
            </a:r>
          </a:p>
          <a:p>
            <a:pPr lvl="2"/>
            <a:r>
              <a:rPr lang="en-US" dirty="0">
                <a:solidFill>
                  <a:srgbClr val="000000"/>
                </a:solidFill>
              </a:rPr>
              <a:t>Rod connected to a circuit controller does not qualify as a rod that holds a switch in position</a:t>
            </a:r>
          </a:p>
          <a:p>
            <a:pPr lvl="2"/>
            <a:r>
              <a:rPr lang="en-US" dirty="0">
                <a:solidFill>
                  <a:srgbClr val="000000"/>
                </a:solidFill>
              </a:rPr>
              <a:t>Requirement is designed to emphasize the importance of these </a:t>
            </a:r>
            <a:r>
              <a:rPr lang="en-US" u="sng" dirty="0">
                <a:solidFill>
                  <a:srgbClr val="000000"/>
                </a:solidFill>
              </a:rPr>
              <a:t>nonredundant</a:t>
            </a:r>
            <a:r>
              <a:rPr lang="en-US" dirty="0">
                <a:solidFill>
                  <a:srgbClr val="000000"/>
                </a:solidFill>
              </a:rPr>
              <a:t> mechanisms. </a:t>
            </a:r>
          </a:p>
        </p:txBody>
      </p:sp>
    </p:spTree>
    <p:extLst>
      <p:ext uri="{BB962C8B-B14F-4D97-AF65-F5344CB8AC3E}">
        <p14:creationId xmlns:p14="http://schemas.microsoft.com/office/powerpoint/2010/main" val="3954688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213.235(b)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switch in Classes 3 through 5 track that is held in position only by the operating mechanism and one connecting rod shall be operated to all of its positions during one inspection in every three month period. </a:t>
            </a:r>
          </a:p>
          <a:p>
            <a:pPr marL="457200" lvl="1" indent="0">
              <a:buNone/>
            </a:pPr>
            <a:endParaRPr lang="en-US" sz="1800" i="1" dirty="0">
              <a:solidFill>
                <a:srgbClr val="000000"/>
              </a:solidFill>
              <a:latin typeface="Arial" panose="020B0604020202020204" pitchFamily="34" charset="0"/>
            </a:endParaRPr>
          </a:p>
          <a:p>
            <a:pPr marL="457200" lvl="1" indent="0">
              <a:buNone/>
            </a:pPr>
            <a:r>
              <a:rPr lang="en-US" sz="1800" b="0" u="none" strike="noStrike" baseline="0" dirty="0">
                <a:solidFill>
                  <a:srgbClr val="000000"/>
                </a:solidFill>
                <a:latin typeface="Arial" panose="020B0604020202020204" pitchFamily="34" charset="0"/>
              </a:rPr>
              <a:t>Compliance Manual Guidance:</a:t>
            </a:r>
            <a:endParaRPr lang="en-US" sz="1800" b="0" i="1" u="none" strike="noStrike" baseline="0" dirty="0">
              <a:solidFill>
                <a:srgbClr val="000000"/>
              </a:solidFill>
              <a:latin typeface="Arial" panose="020B0604020202020204" pitchFamily="34" charset="0"/>
            </a:endParaRPr>
          </a:p>
          <a:p>
            <a:pPr marL="457200" lvl="1" indent="0">
              <a:buNone/>
            </a:pPr>
            <a:endParaRPr lang="en-US" sz="1800" b="0" i="1" u="none" strike="noStrike" baseline="0" dirty="0">
              <a:solidFill>
                <a:srgbClr val="000000"/>
              </a:solidFill>
              <a:latin typeface="Arial" panose="020B0604020202020204" pitchFamily="34" charset="0"/>
            </a:endParaRPr>
          </a:p>
          <a:p>
            <a:pPr lvl="2"/>
            <a:r>
              <a:rPr lang="en-US" dirty="0">
                <a:solidFill>
                  <a:srgbClr val="000000"/>
                </a:solidFill>
              </a:rPr>
              <a:t>Applies to switches held in normal or reverse by only one connecting rod</a:t>
            </a:r>
          </a:p>
          <a:p>
            <a:pPr lvl="2"/>
            <a:r>
              <a:rPr lang="en-US" dirty="0">
                <a:solidFill>
                  <a:srgbClr val="000000"/>
                </a:solidFill>
              </a:rPr>
              <a:t>Example of a switch with more than one rod: switch with a lock rod</a:t>
            </a:r>
          </a:p>
          <a:p>
            <a:pPr lvl="2"/>
            <a:r>
              <a:rPr lang="en-US" dirty="0">
                <a:solidFill>
                  <a:srgbClr val="000000"/>
                </a:solidFill>
              </a:rPr>
              <a:t>Rod connected to a circuit controller does not qualify as a rod that holds a switch in position</a:t>
            </a:r>
          </a:p>
          <a:p>
            <a:pPr lvl="2"/>
            <a:r>
              <a:rPr lang="en-US" dirty="0">
                <a:solidFill>
                  <a:srgbClr val="000000"/>
                </a:solidFill>
              </a:rPr>
              <a:t>Requirement is designed to emphasize the importance of these </a:t>
            </a:r>
            <a:r>
              <a:rPr lang="en-US" u="sng" dirty="0">
                <a:solidFill>
                  <a:srgbClr val="000000"/>
                </a:solidFill>
              </a:rPr>
              <a:t>nonredundant</a:t>
            </a:r>
            <a:r>
              <a:rPr lang="en-US" dirty="0">
                <a:solidFill>
                  <a:srgbClr val="000000"/>
                </a:solidFill>
              </a:rPr>
              <a:t> mechanisms. </a:t>
            </a:r>
          </a:p>
          <a:p>
            <a:pPr lvl="2"/>
            <a:r>
              <a:rPr lang="en-US" dirty="0">
                <a:solidFill>
                  <a:srgbClr val="000000"/>
                </a:solidFill>
              </a:rPr>
              <a:t>Thorough inspection is best accomplished by operating the switch mechanism to allow for a comprehensive inspection of these components.</a:t>
            </a:r>
          </a:p>
        </p:txBody>
      </p:sp>
    </p:spTree>
    <p:extLst>
      <p:ext uri="{BB962C8B-B14F-4D97-AF65-F5344CB8AC3E}">
        <p14:creationId xmlns:p14="http://schemas.microsoft.com/office/powerpoint/2010/main" val="3964913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213.235	Inspection of switches, track crossings, etc.</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213.235(c)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In the case of track that is used less than once a month, each switch, turnout, track crossing, and moveable bridge lift rail assembly or other transition device shall be inspected on foot before it is used.</a:t>
            </a:r>
            <a:endParaRPr lang="en-US" sz="1600" dirty="0"/>
          </a:p>
        </p:txBody>
      </p:sp>
    </p:spTree>
    <p:extLst>
      <p:ext uri="{BB962C8B-B14F-4D97-AF65-F5344CB8AC3E}">
        <p14:creationId xmlns:p14="http://schemas.microsoft.com/office/powerpoint/2010/main" val="247635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213.231	Scope </a:t>
            </a:r>
          </a:p>
          <a:p>
            <a:pPr lvl="2">
              <a:buFont typeface="Courier New" panose="02070309020205020404" pitchFamily="49" charset="0"/>
              <a:buChar char="o"/>
            </a:pPr>
            <a:r>
              <a:rPr lang="en-US" dirty="0"/>
              <a:t>§ 213.233	Visual track inspections</a:t>
            </a:r>
          </a:p>
          <a:p>
            <a:pPr lvl="2"/>
            <a:r>
              <a:rPr lang="en-US" sz="1800" dirty="0"/>
              <a:t>§ 213.235	Inspection of switches, track crossings, and lift rail assemblies or 				other transition devices on moveable bridges</a:t>
            </a:r>
          </a:p>
          <a:p>
            <a:pPr lvl="2"/>
            <a:r>
              <a:rPr lang="en-US" sz="1800" dirty="0"/>
              <a:t>§ 213.239	Special inspections</a:t>
            </a:r>
          </a:p>
          <a:p>
            <a:pPr lvl="2"/>
            <a:endParaRPr lang="en-US" sz="1800" dirty="0"/>
          </a:p>
          <a:p>
            <a:pPr marL="914400" lvl="2" indent="0">
              <a:buNone/>
            </a:pPr>
            <a:endParaRPr lang="en-US" dirty="0"/>
          </a:p>
        </p:txBody>
      </p:sp>
    </p:spTree>
    <p:extLst>
      <p:ext uri="{BB962C8B-B14F-4D97-AF65-F5344CB8AC3E}">
        <p14:creationId xmlns:p14="http://schemas.microsoft.com/office/powerpoint/2010/main" val="2190947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sz="5400" dirty="0"/>
              <a:t>§ 213.239	</a:t>
            </a:r>
            <a:r>
              <a:rPr lang="en-US" dirty="0"/>
              <a:t>Special Inspections</a:t>
            </a:r>
            <a:r>
              <a:rPr lang="en-US" sz="5400" dirty="0"/>
              <a:t> </a:t>
            </a:r>
          </a:p>
          <a:p>
            <a:endParaRPr lang="en-US" dirty="0"/>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3896006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31306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8" name="Picture 7" descr="A picture containing tree, outdoor, water, river&#10;&#10;Description automatically generated">
            <a:extLst>
              <a:ext uri="{FF2B5EF4-FFF2-40B4-BE49-F238E27FC236}">
                <a16:creationId xmlns:a16="http://schemas.microsoft.com/office/drawing/2014/main" id="{D1E4C43B-D88E-E09E-A979-30AE6CE2B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30" y="1845504"/>
            <a:ext cx="3433000" cy="2070698"/>
          </a:xfrm>
          <a:prstGeom prst="rect">
            <a:avLst/>
          </a:prstGeom>
        </p:spPr>
      </p:pic>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5398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8" name="Picture 7" descr="A picture containing tree, outdoor, water, river&#10;&#10;Description automatically generated">
            <a:extLst>
              <a:ext uri="{FF2B5EF4-FFF2-40B4-BE49-F238E27FC236}">
                <a16:creationId xmlns:a16="http://schemas.microsoft.com/office/drawing/2014/main" id="{D1E4C43B-D88E-E09E-A979-30AE6CE2B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30" y="1845504"/>
            <a:ext cx="3433000" cy="2070698"/>
          </a:xfrm>
          <a:prstGeom prst="rect">
            <a:avLst/>
          </a:prstGeom>
        </p:spPr>
      </p:pic>
      <p:pic>
        <p:nvPicPr>
          <p:cNvPr id="10" name="Picture 9">
            <a:extLst>
              <a:ext uri="{FF2B5EF4-FFF2-40B4-BE49-F238E27FC236}">
                <a16:creationId xmlns:a16="http://schemas.microsoft.com/office/drawing/2014/main" id="{C5138427-9DDC-1DC5-9DDA-6554E1335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71" y="4080250"/>
            <a:ext cx="4350465" cy="2192588"/>
          </a:xfrm>
          <a:prstGeom prst="rect">
            <a:avLst/>
          </a:prstGeom>
        </p:spPr>
      </p:pic>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41814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213.239  Special Inspections</a:t>
            </a:r>
          </a:p>
          <a:p>
            <a:pPr marL="457200" lvl="2" indent="0">
              <a:buNone/>
            </a:pPr>
            <a:endParaRPr lang="en-US" sz="2000" dirty="0"/>
          </a:p>
          <a:p>
            <a:pPr marL="1143000" lvl="3">
              <a:buFont typeface="Courier New" panose="02070309020205020404" pitchFamily="49" charset="0"/>
              <a:buChar char="o"/>
            </a:pPr>
            <a:r>
              <a:rPr lang="en-US" sz="1800" b="0" i="1" u="none" strike="noStrike" baseline="0" dirty="0">
                <a:solidFill>
                  <a:srgbClr val="000000"/>
                </a:solidFill>
                <a:latin typeface="Arial" panose="020B0604020202020204" pitchFamily="34" charset="0"/>
              </a:rPr>
              <a:t>In the event of fire, flood, severe storm, or other occurrence which might have damaged track structure, a special inspection shall be made of the track involved as soon as possible after the occurrence and, if possible, before the operation of any train over that track. </a:t>
            </a:r>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8" name="Picture 7" descr="A picture containing tree, outdoor, water, river&#10;&#10;Description automatically generated">
            <a:extLst>
              <a:ext uri="{FF2B5EF4-FFF2-40B4-BE49-F238E27FC236}">
                <a16:creationId xmlns:a16="http://schemas.microsoft.com/office/drawing/2014/main" id="{D1E4C43B-D88E-E09E-A979-30AE6CE2B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30" y="1845504"/>
            <a:ext cx="3433000" cy="2070698"/>
          </a:xfrm>
          <a:prstGeom prst="rect">
            <a:avLst/>
          </a:prstGeom>
        </p:spPr>
      </p:pic>
      <p:pic>
        <p:nvPicPr>
          <p:cNvPr id="10" name="Picture 9">
            <a:extLst>
              <a:ext uri="{FF2B5EF4-FFF2-40B4-BE49-F238E27FC236}">
                <a16:creationId xmlns:a16="http://schemas.microsoft.com/office/drawing/2014/main" id="{C5138427-9DDC-1DC5-9DDA-6554E1335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71" y="4080250"/>
            <a:ext cx="4350465" cy="2192588"/>
          </a:xfrm>
          <a:prstGeom prst="rect">
            <a:avLst/>
          </a:prstGeom>
        </p:spPr>
      </p:pic>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2805999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endParaRPr lang="en-US" dirty="0"/>
          </a:p>
          <a:p>
            <a:pPr marL="685800" lvl="2">
              <a:buFont typeface="Arial" panose="020B0604020202020204" pitchFamily="34" charset="0"/>
              <a:buChar char="•"/>
            </a:pPr>
            <a:r>
              <a:rPr lang="en-US" sz="2000" dirty="0"/>
              <a:t>§ 213.239 (compliance manual guidance)</a:t>
            </a:r>
          </a:p>
          <a:p>
            <a:pPr marL="457200" lvl="2" indent="0">
              <a:buNone/>
            </a:pPr>
            <a:endParaRPr lang="en-US" sz="2000" dirty="0"/>
          </a:p>
          <a:p>
            <a:pPr marL="1143000" lvl="3">
              <a:buFont typeface="Courier New" panose="02070309020205020404" pitchFamily="49" charset="0"/>
              <a:buChar char="o"/>
            </a:pPr>
            <a:r>
              <a:rPr lang="en-US" sz="1800" b="0" i="0" u="none" strike="noStrike" baseline="0" dirty="0">
                <a:solidFill>
                  <a:srgbClr val="000000"/>
                </a:solidFill>
              </a:rPr>
              <a:t>Special inspections should be conducted for the primary purpose of determining whether the track structure is safe for the continued operation of trains </a:t>
            </a:r>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8" name="Picture 7" descr="A picture containing tree, outdoor, water, river&#10;&#10;Description automatically generated">
            <a:extLst>
              <a:ext uri="{FF2B5EF4-FFF2-40B4-BE49-F238E27FC236}">
                <a16:creationId xmlns:a16="http://schemas.microsoft.com/office/drawing/2014/main" id="{D1E4C43B-D88E-E09E-A979-30AE6CE2B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30" y="1845504"/>
            <a:ext cx="3433000" cy="2070698"/>
          </a:xfrm>
          <a:prstGeom prst="rect">
            <a:avLst/>
          </a:prstGeom>
        </p:spPr>
      </p:pic>
      <p:pic>
        <p:nvPicPr>
          <p:cNvPr id="10" name="Picture 9">
            <a:extLst>
              <a:ext uri="{FF2B5EF4-FFF2-40B4-BE49-F238E27FC236}">
                <a16:creationId xmlns:a16="http://schemas.microsoft.com/office/drawing/2014/main" id="{C5138427-9DDC-1DC5-9DDA-6554E1335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71" y="4080250"/>
            <a:ext cx="4350465" cy="2192588"/>
          </a:xfrm>
          <a:prstGeom prst="rect">
            <a:avLst/>
          </a:prstGeom>
        </p:spPr>
      </p:pic>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2481583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a:xfrm>
            <a:off x="868680" y="1097280"/>
            <a:ext cx="4616450" cy="5018294"/>
          </a:xfrm>
        </p:spPr>
        <p:txBody>
          <a:bodyPr/>
          <a:lstStyle/>
          <a:p>
            <a:endParaRPr lang="en-US" dirty="0"/>
          </a:p>
          <a:p>
            <a:pPr marL="685800" lvl="2">
              <a:buFont typeface="Arial" panose="020B0604020202020204" pitchFamily="34" charset="0"/>
              <a:buChar char="•"/>
            </a:pPr>
            <a:r>
              <a:rPr lang="en-US" sz="2000" dirty="0"/>
              <a:t>§ 213.239 (compliance manual guidance)</a:t>
            </a:r>
          </a:p>
          <a:p>
            <a:pPr marL="457200" lvl="2" indent="0">
              <a:buNone/>
            </a:pPr>
            <a:endParaRPr lang="en-US" sz="2000" dirty="0"/>
          </a:p>
          <a:p>
            <a:pPr marL="1143000" lvl="3">
              <a:buFont typeface="Courier New" panose="02070309020205020404" pitchFamily="49" charset="0"/>
              <a:buChar char="o"/>
            </a:pPr>
            <a:r>
              <a:rPr lang="en-US" sz="1800" b="0" i="0" u="none" strike="noStrike" baseline="0" dirty="0">
                <a:solidFill>
                  <a:srgbClr val="000000"/>
                </a:solidFill>
              </a:rPr>
              <a:t>Special inspections should be conducted for the primary purpose of determining whether the track structure is safe for the continued operation of trains</a:t>
            </a:r>
          </a:p>
          <a:p>
            <a:pPr marL="914400" lvl="3" indent="0">
              <a:buNone/>
            </a:pPr>
            <a:endParaRPr lang="en-US" sz="1800" b="0" i="0" u="none" strike="noStrike" baseline="0" dirty="0">
              <a:solidFill>
                <a:srgbClr val="000000"/>
              </a:solidFill>
            </a:endParaRPr>
          </a:p>
          <a:p>
            <a:pPr marL="1143000" lvl="3">
              <a:buFont typeface="Courier New" panose="02070309020205020404" pitchFamily="49" charset="0"/>
              <a:buChar char="o"/>
            </a:pPr>
            <a:r>
              <a:rPr lang="en-US" dirty="0">
                <a:solidFill>
                  <a:srgbClr val="000000"/>
                </a:solidFill>
              </a:rPr>
              <a:t>TSS </a:t>
            </a:r>
            <a:r>
              <a:rPr lang="en-US" sz="1800" b="0" i="0" u="none" strike="noStrike" baseline="0" dirty="0">
                <a:solidFill>
                  <a:srgbClr val="000000"/>
                </a:solidFill>
              </a:rPr>
              <a:t> does not require retention of special inspection records, however, FRA inspectors can look to other sources (e.g. train dispatcher occupancy records) to determine compliance with this regulation</a:t>
            </a:r>
            <a:endParaRPr lang="en-US" dirty="0"/>
          </a:p>
        </p:txBody>
      </p:sp>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sz="2800" dirty="0"/>
              <a:t>§ 213.239	Special Inspections</a:t>
            </a:r>
          </a:p>
          <a:p>
            <a:endParaRPr lang="en-US" dirty="0"/>
          </a:p>
        </p:txBody>
      </p:sp>
      <p:pic>
        <p:nvPicPr>
          <p:cNvPr id="8" name="Picture 7" descr="A picture containing tree, outdoor, water, river&#10;&#10;Description automatically generated">
            <a:extLst>
              <a:ext uri="{FF2B5EF4-FFF2-40B4-BE49-F238E27FC236}">
                <a16:creationId xmlns:a16="http://schemas.microsoft.com/office/drawing/2014/main" id="{D1E4C43B-D88E-E09E-A979-30AE6CE2B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130" y="1845504"/>
            <a:ext cx="3433000" cy="2070698"/>
          </a:xfrm>
          <a:prstGeom prst="rect">
            <a:avLst/>
          </a:prstGeom>
        </p:spPr>
      </p:pic>
      <p:pic>
        <p:nvPicPr>
          <p:cNvPr id="10" name="Picture 9">
            <a:extLst>
              <a:ext uri="{FF2B5EF4-FFF2-40B4-BE49-F238E27FC236}">
                <a16:creationId xmlns:a16="http://schemas.microsoft.com/office/drawing/2014/main" id="{C5138427-9DDC-1DC5-9DDA-6554E1335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71" y="4080250"/>
            <a:ext cx="4350465" cy="2192588"/>
          </a:xfrm>
          <a:prstGeom prst="rect">
            <a:avLst/>
          </a:prstGeom>
        </p:spPr>
      </p:pic>
      <p:pic>
        <p:nvPicPr>
          <p:cNvPr id="6" name="Picture Placeholder 5" descr="A picture containing train, track, tree, smoke&#10;&#10;Description automatically generated">
            <a:extLst>
              <a:ext uri="{FF2B5EF4-FFF2-40B4-BE49-F238E27FC236}">
                <a16:creationId xmlns:a16="http://schemas.microsoft.com/office/drawing/2014/main" id="{5E75ABDB-3589-5B72-4860-F9DD415B44C3}"/>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423" r="23423"/>
          <a:stretch>
            <a:fillRect/>
          </a:stretch>
        </p:blipFill>
        <p:spPr>
          <a:xfrm>
            <a:off x="9148247" y="1099598"/>
            <a:ext cx="2779388" cy="2816604"/>
          </a:xfrm>
        </p:spPr>
      </p:pic>
    </p:spTree>
    <p:extLst>
      <p:ext uri="{BB962C8B-B14F-4D97-AF65-F5344CB8AC3E}">
        <p14:creationId xmlns:p14="http://schemas.microsoft.com/office/powerpoint/2010/main" val="1633576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sz="5400" dirty="0"/>
              <a:t>§ 213.241	</a:t>
            </a:r>
            <a:r>
              <a:rPr lang="en-US" dirty="0"/>
              <a:t>Inspection Records</a:t>
            </a:r>
            <a:endParaRPr lang="en-US" sz="5400" dirty="0"/>
          </a:p>
          <a:p>
            <a:endParaRPr lang="en-US" dirty="0"/>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3951322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4693538"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213.241(a)	</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Each owner of track to which this part applies shall keep a record of each inspection required to be performed on that track under this subpart.</a:t>
            </a:r>
            <a:endParaRPr lang="en-US" sz="1600" dirty="0"/>
          </a:p>
        </p:txBody>
      </p:sp>
      <p:pic>
        <p:nvPicPr>
          <p:cNvPr id="3" name="Picture 2">
            <a:extLst>
              <a:ext uri="{FF2B5EF4-FFF2-40B4-BE49-F238E27FC236}">
                <a16:creationId xmlns:a16="http://schemas.microsoft.com/office/drawing/2014/main" id="{B7BF9BDE-4CE2-5F30-B9C7-2EBB90B309FC}"/>
              </a:ext>
            </a:extLst>
          </p:cNvPr>
          <p:cNvPicPr>
            <a:picLocks noChangeAspect="1"/>
          </p:cNvPicPr>
          <p:nvPr/>
        </p:nvPicPr>
        <p:blipFill>
          <a:blip r:embed="rId2"/>
          <a:stretch>
            <a:fillRect/>
          </a:stretch>
        </p:blipFill>
        <p:spPr>
          <a:xfrm>
            <a:off x="5851117" y="1182733"/>
            <a:ext cx="5994138" cy="4665957"/>
          </a:xfrm>
          <a:prstGeom prst="rect">
            <a:avLst/>
          </a:prstGeom>
        </p:spPr>
      </p:pic>
    </p:spTree>
    <p:extLst>
      <p:ext uri="{BB962C8B-B14F-4D97-AF65-F5344CB8AC3E}">
        <p14:creationId xmlns:p14="http://schemas.microsoft.com/office/powerpoint/2010/main" val="3084420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be:	</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Records shall specify the author of the record,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28502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213.231	Scope </a:t>
            </a:r>
          </a:p>
          <a:p>
            <a:pPr lvl="2">
              <a:buFont typeface="Courier New" panose="02070309020205020404" pitchFamily="49" charset="0"/>
              <a:buChar char="o"/>
            </a:pPr>
            <a:r>
              <a:rPr lang="en-US" dirty="0"/>
              <a:t>§ 213.233	Visual track inspections</a:t>
            </a:r>
          </a:p>
          <a:p>
            <a:pPr lvl="2"/>
            <a:r>
              <a:rPr lang="en-US" sz="1800" dirty="0"/>
              <a:t>§ 213.235	Inspection of switches, track crossings, and lift rail assemblies or 				other transition devices on moveable bridges</a:t>
            </a:r>
          </a:p>
          <a:p>
            <a:pPr lvl="2"/>
            <a:r>
              <a:rPr lang="en-US" sz="1800" dirty="0"/>
              <a:t>§ 213.239	Special inspections</a:t>
            </a:r>
          </a:p>
          <a:p>
            <a:pPr lvl="2"/>
            <a:r>
              <a:rPr lang="en-US" sz="1800" dirty="0"/>
              <a:t>§ 213.241	Inspection records</a:t>
            </a:r>
          </a:p>
          <a:p>
            <a:pPr marL="914400" lvl="2" indent="0">
              <a:buNone/>
            </a:pPr>
            <a:endParaRPr lang="en-US" sz="1800" dirty="0"/>
          </a:p>
          <a:p>
            <a:pPr lvl="2"/>
            <a:endParaRPr lang="en-US" sz="1800" dirty="0"/>
          </a:p>
          <a:p>
            <a:pPr marL="914400" lvl="2" indent="0">
              <a:buNone/>
            </a:pPr>
            <a:endParaRPr lang="en-US" dirty="0"/>
          </a:p>
        </p:txBody>
      </p:sp>
    </p:spTree>
    <p:extLst>
      <p:ext uri="{BB962C8B-B14F-4D97-AF65-F5344CB8AC3E}">
        <p14:creationId xmlns:p14="http://schemas.microsoft.com/office/powerpoint/2010/main" val="16038093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be:</a:t>
            </a:r>
          </a:p>
          <a:p>
            <a:pPr lvl="2"/>
            <a:endParaRPr lang="en-US" dirty="0"/>
          </a:p>
          <a:p>
            <a:pPr lvl="3"/>
            <a:r>
              <a:rPr lang="en-US" b="1" dirty="0"/>
              <a:t>Prepared</a:t>
            </a:r>
            <a:r>
              <a:rPr lang="en-US" dirty="0"/>
              <a:t> on the day of the inspection	</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a:t>
            </a:r>
            <a:r>
              <a:rPr lang="en-US" sz="1600" b="0" i="1" u="none" strike="noStrike" baseline="0" dirty="0">
                <a:solidFill>
                  <a:srgbClr val="000000"/>
                </a:solidFill>
                <a:highlight>
                  <a:srgbClr val="FFFF00"/>
                </a:highlight>
                <a:latin typeface="Arial" panose="020B0604020202020204" pitchFamily="34" charset="0"/>
              </a:rPr>
              <a:t>shall be prepared on the day the inspection is made </a:t>
            </a:r>
            <a:r>
              <a:rPr lang="en-US" sz="1600" b="0" i="1" u="none" strike="noStrike" baseline="0" dirty="0">
                <a:solidFill>
                  <a:srgbClr val="000000"/>
                </a:solidFill>
                <a:latin typeface="Arial" panose="020B0604020202020204" pitchFamily="34" charset="0"/>
              </a:rPr>
              <a:t>and signed or otherwise certified by the person making the inspection. Records shall specify the author of the record,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2520664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be:</a:t>
            </a:r>
          </a:p>
          <a:p>
            <a:pPr lvl="2"/>
            <a:endParaRPr lang="en-US" dirty="0"/>
          </a:p>
          <a:p>
            <a:pPr lvl="3"/>
            <a:r>
              <a:rPr lang="en-US" dirty="0"/>
              <a:t>Prepared on the day of the inspection</a:t>
            </a:r>
          </a:p>
          <a:p>
            <a:pPr marL="1371600" lvl="3" indent="0">
              <a:buNone/>
            </a:pPr>
            <a:endParaRPr lang="en-US" dirty="0"/>
          </a:p>
          <a:p>
            <a:pPr lvl="3"/>
            <a:r>
              <a:rPr lang="en-US" b="1" dirty="0"/>
              <a:t>Signed</a:t>
            </a:r>
            <a:r>
              <a:rPr lang="en-US" dirty="0"/>
              <a:t> or certified by the inspector	</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a:t>
            </a:r>
            <a:r>
              <a:rPr lang="en-US" sz="1600" b="0" i="1" u="none" strike="noStrike" baseline="0" dirty="0">
                <a:solidFill>
                  <a:srgbClr val="000000"/>
                </a:solidFill>
                <a:highlight>
                  <a:srgbClr val="FFFF00"/>
                </a:highlight>
                <a:latin typeface="Arial" panose="020B0604020202020204" pitchFamily="34" charset="0"/>
              </a:rPr>
              <a:t>shall be </a:t>
            </a:r>
            <a:r>
              <a:rPr lang="en-US" sz="1600" b="0" i="1" u="none" strike="noStrike" baseline="0" dirty="0">
                <a:solidFill>
                  <a:srgbClr val="000000"/>
                </a:solidFill>
                <a:latin typeface="Arial" panose="020B0604020202020204" pitchFamily="34" charset="0"/>
              </a:rPr>
              <a:t>prepared on the day the inspection is made and </a:t>
            </a:r>
            <a:r>
              <a:rPr lang="en-US" sz="1600" b="0" i="1" u="none" strike="noStrike" baseline="0" dirty="0">
                <a:solidFill>
                  <a:srgbClr val="000000"/>
                </a:solidFill>
                <a:highlight>
                  <a:srgbClr val="FFFF00"/>
                </a:highlight>
                <a:latin typeface="Arial" panose="020B0604020202020204" pitchFamily="34" charset="0"/>
              </a:rPr>
              <a:t>signed or otherwise certified by the person making the inspection</a:t>
            </a:r>
            <a:r>
              <a:rPr lang="en-US" sz="1600" b="0" i="1" u="none" strike="noStrike" baseline="0" dirty="0">
                <a:solidFill>
                  <a:srgbClr val="000000"/>
                </a:solidFill>
                <a:latin typeface="Arial" panose="020B0604020202020204" pitchFamily="34" charset="0"/>
              </a:rPr>
              <a:t>. Records shall specify the author of the record,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3044155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t>
            </a:r>
            <a:r>
              <a:rPr lang="en-US" b="1" dirty="0"/>
              <a:t>author</a:t>
            </a:r>
            <a:r>
              <a:rPr lang="en-US" dirty="0"/>
              <a:t> of the record</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the author of the record</a:t>
            </a:r>
            <a:r>
              <a:rPr lang="en-US" sz="1600" b="0" i="1" u="none" strike="noStrike" baseline="0" dirty="0">
                <a:solidFill>
                  <a:srgbClr val="000000"/>
                </a:solidFill>
                <a:latin typeface="Arial" panose="020B0604020202020204" pitchFamily="34" charset="0"/>
              </a:rPr>
              <a:t>,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23382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t>
            </a:r>
            <a:r>
              <a:rPr lang="en-US" b="1" dirty="0"/>
              <a:t>author</a:t>
            </a:r>
            <a:r>
              <a:rPr lang="en-US" dirty="0"/>
              <a:t> of the record</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the author of the record</a:t>
            </a:r>
            <a:r>
              <a:rPr lang="en-US" sz="1600" b="0" i="1" u="none" strike="noStrike" baseline="0" dirty="0">
                <a:solidFill>
                  <a:srgbClr val="000000"/>
                </a:solidFill>
                <a:latin typeface="Arial" panose="020B0604020202020204" pitchFamily="34" charset="0"/>
              </a:rPr>
              <a:t>,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pic>
        <p:nvPicPr>
          <p:cNvPr id="4" name="Picture 3">
            <a:extLst>
              <a:ext uri="{FF2B5EF4-FFF2-40B4-BE49-F238E27FC236}">
                <a16:creationId xmlns:a16="http://schemas.microsoft.com/office/drawing/2014/main" id="{82BB51B7-485C-E86B-2C97-E7231C7823D2}"/>
              </a:ext>
            </a:extLst>
          </p:cNvPr>
          <p:cNvPicPr>
            <a:picLocks noChangeAspect="1"/>
          </p:cNvPicPr>
          <p:nvPr/>
        </p:nvPicPr>
        <p:blipFill>
          <a:blip r:embed="rId2"/>
          <a:stretch>
            <a:fillRect/>
          </a:stretch>
        </p:blipFill>
        <p:spPr>
          <a:xfrm>
            <a:off x="5658916" y="1103152"/>
            <a:ext cx="6470995" cy="5037152"/>
          </a:xfrm>
          <a:prstGeom prst="rect">
            <a:avLst/>
          </a:prstGeom>
        </p:spPr>
      </p:pic>
      <p:sp>
        <p:nvSpPr>
          <p:cNvPr id="6" name="Oval 5">
            <a:extLst>
              <a:ext uri="{FF2B5EF4-FFF2-40B4-BE49-F238E27FC236}">
                <a16:creationId xmlns:a16="http://schemas.microsoft.com/office/drawing/2014/main" id="{D276F77F-2B67-603D-B858-2A6991391A9A}"/>
              </a:ext>
            </a:extLst>
          </p:cNvPr>
          <p:cNvSpPr/>
          <p:nvPr/>
        </p:nvSpPr>
        <p:spPr>
          <a:xfrm>
            <a:off x="5821959" y="1761688"/>
            <a:ext cx="2147581" cy="4278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7FEA506-B555-299C-23EF-8161C18827FB}"/>
              </a:ext>
            </a:extLst>
          </p:cNvPr>
          <p:cNvCxnSpPr>
            <a:cxnSpLocks/>
          </p:cNvCxnSpPr>
          <p:nvPr/>
        </p:nvCxnSpPr>
        <p:spPr>
          <a:xfrm flipV="1">
            <a:off x="6384022" y="2189527"/>
            <a:ext cx="310393" cy="9479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665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a:t>
            </a:r>
            <a:r>
              <a:rPr lang="en-US" b="1" dirty="0"/>
              <a:t>type of track</a:t>
            </a:r>
            <a:r>
              <a:rPr lang="en-US" dirty="0"/>
              <a:t> inspected</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a:t>
            </a:r>
            <a:r>
              <a:rPr lang="en-US" sz="1600" b="0" i="1" u="none" strike="noStrike" baseline="0" dirty="0">
                <a:solidFill>
                  <a:srgbClr val="000000"/>
                </a:solidFill>
                <a:highlight>
                  <a:srgbClr val="FFFF00"/>
                </a:highlight>
                <a:latin typeface="Arial" panose="020B0604020202020204" pitchFamily="34" charset="0"/>
              </a:rPr>
              <a:t>, the type of track inspected</a:t>
            </a:r>
            <a:r>
              <a:rPr lang="en-US" sz="1600" b="0" i="1" u="none" strike="noStrike" baseline="0" dirty="0">
                <a:solidFill>
                  <a:srgbClr val="000000"/>
                </a:solidFill>
                <a:latin typeface="Arial" panose="020B0604020202020204" pitchFamily="34" charset="0"/>
              </a:rPr>
              <a:t>,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552513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a:t>
            </a:r>
            <a:r>
              <a:rPr lang="en-US" b="1" dirty="0"/>
              <a:t>type of track </a:t>
            </a:r>
            <a:r>
              <a:rPr lang="en-US" dirty="0"/>
              <a:t>inspected</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a:t>
            </a:r>
            <a:r>
              <a:rPr lang="en-US" sz="1600" b="0" i="1" u="none" strike="noStrike" baseline="0" dirty="0">
                <a:solidFill>
                  <a:srgbClr val="000000"/>
                </a:solidFill>
                <a:highlight>
                  <a:srgbClr val="FFFF00"/>
                </a:highlight>
                <a:latin typeface="Arial" panose="020B0604020202020204" pitchFamily="34" charset="0"/>
              </a:rPr>
              <a:t>, the type of track inspected</a:t>
            </a:r>
            <a:r>
              <a:rPr lang="en-US" sz="1600" b="0" i="1" u="none" strike="noStrike" baseline="0" dirty="0">
                <a:solidFill>
                  <a:srgbClr val="000000"/>
                </a:solidFill>
                <a:latin typeface="Arial" panose="020B0604020202020204" pitchFamily="34" charset="0"/>
              </a:rPr>
              <a:t>,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pic>
        <p:nvPicPr>
          <p:cNvPr id="4" name="Picture 3">
            <a:extLst>
              <a:ext uri="{FF2B5EF4-FFF2-40B4-BE49-F238E27FC236}">
                <a16:creationId xmlns:a16="http://schemas.microsoft.com/office/drawing/2014/main" id="{5739C511-BAB2-8421-B51D-4F37A6C8C9A1}"/>
              </a:ext>
            </a:extLst>
          </p:cNvPr>
          <p:cNvPicPr>
            <a:picLocks noChangeAspect="1"/>
          </p:cNvPicPr>
          <p:nvPr/>
        </p:nvPicPr>
        <p:blipFill>
          <a:blip r:embed="rId2"/>
          <a:stretch>
            <a:fillRect/>
          </a:stretch>
        </p:blipFill>
        <p:spPr>
          <a:xfrm>
            <a:off x="5633665" y="1094763"/>
            <a:ext cx="6558335" cy="5105140"/>
          </a:xfrm>
          <a:prstGeom prst="rect">
            <a:avLst/>
          </a:prstGeom>
        </p:spPr>
      </p:pic>
      <p:sp>
        <p:nvSpPr>
          <p:cNvPr id="6" name="Oval 5">
            <a:extLst>
              <a:ext uri="{FF2B5EF4-FFF2-40B4-BE49-F238E27FC236}">
                <a16:creationId xmlns:a16="http://schemas.microsoft.com/office/drawing/2014/main" id="{8D93ABE9-1C7E-6B6C-B66D-4D2EF917F51C}"/>
              </a:ext>
            </a:extLst>
          </p:cNvPr>
          <p:cNvSpPr/>
          <p:nvPr/>
        </p:nvSpPr>
        <p:spPr>
          <a:xfrm>
            <a:off x="5796793" y="1963024"/>
            <a:ext cx="2533475" cy="19210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A3D5B7D-1458-3380-483D-A257AE229A55}"/>
              </a:ext>
            </a:extLst>
          </p:cNvPr>
          <p:cNvCxnSpPr>
            <a:cxnSpLocks/>
          </p:cNvCxnSpPr>
          <p:nvPr/>
        </p:nvCxnSpPr>
        <p:spPr>
          <a:xfrm flipH="1" flipV="1">
            <a:off x="8330268" y="3053593"/>
            <a:ext cx="1237374" cy="70474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9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a:t>
            </a:r>
            <a:r>
              <a:rPr lang="en-US" b="1" dirty="0"/>
              <a:t>date and location </a:t>
            </a:r>
            <a:r>
              <a:rPr lang="en-US" dirty="0"/>
              <a:t>of the inspection</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a:t>
            </a:r>
            <a:r>
              <a:rPr lang="en-US" sz="1600" b="0" i="1" u="none" strike="noStrike" baseline="0" dirty="0">
                <a:solidFill>
                  <a:srgbClr val="000000"/>
                </a:solidFill>
                <a:highlight>
                  <a:srgbClr val="FFFF00"/>
                </a:highlight>
                <a:latin typeface="Arial" panose="020B0604020202020204" pitchFamily="34" charset="0"/>
              </a:rPr>
              <a:t>date and location of inspection</a:t>
            </a:r>
            <a:r>
              <a:rPr lang="en-US" sz="1600" b="0" i="1" u="none" strike="noStrike" baseline="0" dirty="0">
                <a:solidFill>
                  <a:srgbClr val="000000"/>
                </a:solidFill>
                <a:latin typeface="Arial" panose="020B0604020202020204" pitchFamily="34" charset="0"/>
              </a:rPr>
              <a:t>,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2352185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a:t>
            </a:r>
            <a:r>
              <a:rPr lang="en-US" b="1" dirty="0"/>
              <a:t>date and location </a:t>
            </a:r>
            <a:r>
              <a:rPr lang="en-US" dirty="0"/>
              <a:t>of the inspection</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a:t>
            </a:r>
            <a:r>
              <a:rPr lang="en-US" sz="1600" b="0" i="1" u="none" strike="noStrike" baseline="0" dirty="0">
                <a:solidFill>
                  <a:srgbClr val="000000"/>
                </a:solidFill>
                <a:highlight>
                  <a:srgbClr val="FFFF00"/>
                </a:highlight>
                <a:latin typeface="Arial" panose="020B0604020202020204" pitchFamily="34" charset="0"/>
              </a:rPr>
              <a:t>date and location of inspection</a:t>
            </a:r>
            <a:r>
              <a:rPr lang="en-US" sz="1600" b="0" i="1" u="none" strike="noStrike" baseline="0" dirty="0">
                <a:solidFill>
                  <a:srgbClr val="000000"/>
                </a:solidFill>
                <a:latin typeface="Arial" panose="020B0604020202020204" pitchFamily="34" charset="0"/>
              </a:rPr>
              <a:t>,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pic>
        <p:nvPicPr>
          <p:cNvPr id="4" name="Picture 3">
            <a:extLst>
              <a:ext uri="{FF2B5EF4-FFF2-40B4-BE49-F238E27FC236}">
                <a16:creationId xmlns:a16="http://schemas.microsoft.com/office/drawing/2014/main" id="{FB80CD5E-DA15-D73D-B4E7-6E5CA2EDC55A}"/>
              </a:ext>
            </a:extLst>
          </p:cNvPr>
          <p:cNvPicPr>
            <a:picLocks noChangeAspect="1"/>
          </p:cNvPicPr>
          <p:nvPr/>
        </p:nvPicPr>
        <p:blipFill>
          <a:blip r:embed="rId2"/>
          <a:stretch>
            <a:fillRect/>
          </a:stretch>
        </p:blipFill>
        <p:spPr>
          <a:xfrm>
            <a:off x="5633408" y="1094763"/>
            <a:ext cx="6444797" cy="5016759"/>
          </a:xfrm>
          <a:prstGeom prst="rect">
            <a:avLst/>
          </a:prstGeom>
        </p:spPr>
      </p:pic>
      <p:sp>
        <p:nvSpPr>
          <p:cNvPr id="6" name="Oval 5">
            <a:extLst>
              <a:ext uri="{FF2B5EF4-FFF2-40B4-BE49-F238E27FC236}">
                <a16:creationId xmlns:a16="http://schemas.microsoft.com/office/drawing/2014/main" id="{8F0066AC-D00F-26C4-ADDE-E5B9CF83FC27}"/>
              </a:ext>
            </a:extLst>
          </p:cNvPr>
          <p:cNvSpPr/>
          <p:nvPr/>
        </p:nvSpPr>
        <p:spPr>
          <a:xfrm>
            <a:off x="7782015" y="1744909"/>
            <a:ext cx="4180686" cy="4278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15E6F67-C7B5-1D54-37F5-5E889D379E88}"/>
              </a:ext>
            </a:extLst>
          </p:cNvPr>
          <p:cNvCxnSpPr>
            <a:cxnSpLocks/>
          </p:cNvCxnSpPr>
          <p:nvPr/>
        </p:nvCxnSpPr>
        <p:spPr>
          <a:xfrm flipV="1">
            <a:off x="9075916" y="2193718"/>
            <a:ext cx="310393" cy="9479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33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date and location of the inspection</a:t>
            </a:r>
          </a:p>
          <a:p>
            <a:pPr marL="1371600" lvl="3" indent="0">
              <a:buNone/>
            </a:pPr>
            <a:endParaRPr lang="en-US" dirty="0"/>
          </a:p>
          <a:p>
            <a:pPr lvl="3"/>
            <a:r>
              <a:rPr lang="en-US" b="1" dirty="0"/>
              <a:t>Location and nature </a:t>
            </a:r>
            <a:r>
              <a:rPr lang="en-US" dirty="0"/>
              <a:t>of any deviations</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date and location of inspection, </a:t>
            </a:r>
            <a:r>
              <a:rPr lang="en-US" sz="1600" b="0" i="1" u="none" strike="noStrike" baseline="0" dirty="0">
                <a:solidFill>
                  <a:srgbClr val="000000"/>
                </a:solidFill>
                <a:highlight>
                  <a:srgbClr val="FFFF00"/>
                </a:highlight>
                <a:latin typeface="Arial" panose="020B0604020202020204" pitchFamily="34" charset="0"/>
              </a:rPr>
              <a:t>location and nature of any deviation from the requirements of this part</a:t>
            </a:r>
            <a:r>
              <a:rPr lang="en-US" sz="1600" b="0" i="1" u="none" strike="noStrike" baseline="0" dirty="0">
                <a:solidFill>
                  <a:srgbClr val="000000"/>
                </a:solidFill>
                <a:latin typeface="Arial" panose="020B0604020202020204" pitchFamily="34" charset="0"/>
              </a:rPr>
              <a: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709705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date and location of the inspection</a:t>
            </a:r>
          </a:p>
          <a:p>
            <a:pPr marL="1371600" lvl="3" indent="0">
              <a:buNone/>
            </a:pPr>
            <a:endParaRPr lang="en-US" dirty="0"/>
          </a:p>
          <a:p>
            <a:pPr lvl="3"/>
            <a:r>
              <a:rPr lang="en-US" b="1" dirty="0"/>
              <a:t>Location and nature </a:t>
            </a:r>
            <a:r>
              <a:rPr lang="en-US" dirty="0"/>
              <a:t>of any deviations</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date and location of inspection, </a:t>
            </a:r>
            <a:r>
              <a:rPr lang="en-US" sz="1600" b="0" i="1" u="none" strike="noStrike" baseline="0" dirty="0">
                <a:solidFill>
                  <a:srgbClr val="000000"/>
                </a:solidFill>
                <a:highlight>
                  <a:srgbClr val="FFFF00"/>
                </a:highlight>
                <a:latin typeface="Arial" panose="020B0604020202020204" pitchFamily="34" charset="0"/>
              </a:rPr>
              <a:t>location and nature of any deviation from the requirements of this part</a:t>
            </a:r>
            <a:r>
              <a:rPr lang="en-US" sz="1600" b="0" i="1" u="none" strike="noStrike" baseline="0" dirty="0">
                <a:solidFill>
                  <a:srgbClr val="000000"/>
                </a:solidFill>
                <a:latin typeface="Arial" panose="020B0604020202020204" pitchFamily="34" charset="0"/>
              </a:rPr>
              <a:t>, and the remedial action taken by the person making the inspection.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pic>
        <p:nvPicPr>
          <p:cNvPr id="3" name="Picture 2">
            <a:extLst>
              <a:ext uri="{FF2B5EF4-FFF2-40B4-BE49-F238E27FC236}">
                <a16:creationId xmlns:a16="http://schemas.microsoft.com/office/drawing/2014/main" id="{9231A3AA-D6EE-DC6B-961C-226E5FE0AA3F}"/>
              </a:ext>
            </a:extLst>
          </p:cNvPr>
          <p:cNvPicPr>
            <a:picLocks noChangeAspect="1"/>
          </p:cNvPicPr>
          <p:nvPr/>
        </p:nvPicPr>
        <p:blipFill>
          <a:blip r:embed="rId2"/>
          <a:stretch>
            <a:fillRect/>
          </a:stretch>
        </p:blipFill>
        <p:spPr>
          <a:xfrm>
            <a:off x="5633408" y="1094763"/>
            <a:ext cx="6444797" cy="5016759"/>
          </a:xfrm>
          <a:prstGeom prst="rect">
            <a:avLst/>
          </a:prstGeom>
        </p:spPr>
      </p:pic>
      <p:sp>
        <p:nvSpPr>
          <p:cNvPr id="4" name="Oval 3">
            <a:extLst>
              <a:ext uri="{FF2B5EF4-FFF2-40B4-BE49-F238E27FC236}">
                <a16:creationId xmlns:a16="http://schemas.microsoft.com/office/drawing/2014/main" id="{BD95FFA1-4A3A-2128-E451-C09501D67FE0}"/>
              </a:ext>
            </a:extLst>
          </p:cNvPr>
          <p:cNvSpPr/>
          <p:nvPr/>
        </p:nvSpPr>
        <p:spPr>
          <a:xfrm>
            <a:off x="6096000" y="3674379"/>
            <a:ext cx="3282892" cy="21811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9500DFF-3290-5CD0-2018-874FC77A3084}"/>
              </a:ext>
            </a:extLst>
          </p:cNvPr>
          <p:cNvCxnSpPr>
            <a:cxnSpLocks/>
          </p:cNvCxnSpPr>
          <p:nvPr/>
        </p:nvCxnSpPr>
        <p:spPr>
          <a:xfrm>
            <a:off x="7737446" y="2460092"/>
            <a:ext cx="0" cy="12142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3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Not included in this presentation</a:t>
            </a:r>
          </a:p>
        </p:txBody>
      </p:sp>
    </p:spTree>
    <p:extLst>
      <p:ext uri="{BB962C8B-B14F-4D97-AF65-F5344CB8AC3E}">
        <p14:creationId xmlns:p14="http://schemas.microsoft.com/office/powerpoint/2010/main" val="31898195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date and location of the inspection</a:t>
            </a:r>
          </a:p>
          <a:p>
            <a:pPr marL="1371600" lvl="3" indent="0">
              <a:buNone/>
            </a:pPr>
            <a:endParaRPr lang="en-US" dirty="0"/>
          </a:p>
          <a:p>
            <a:pPr lvl="3"/>
            <a:r>
              <a:rPr lang="en-US" dirty="0"/>
              <a:t>Location and nature of any deviations</a:t>
            </a:r>
          </a:p>
          <a:p>
            <a:pPr marL="1371600" lvl="3" indent="0">
              <a:buNone/>
            </a:pPr>
            <a:endParaRPr lang="en-US" dirty="0"/>
          </a:p>
          <a:p>
            <a:pPr lvl="3"/>
            <a:r>
              <a:rPr lang="en-US" b="1" dirty="0"/>
              <a:t>Remedial action </a:t>
            </a:r>
            <a:r>
              <a:rPr lang="en-US" dirty="0"/>
              <a:t>taken</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date and location of inspection, location and nature of any deviation from the requirements of this part, and </a:t>
            </a:r>
            <a:r>
              <a:rPr lang="en-US" sz="1600" b="0" i="1" u="none" strike="noStrike" baseline="0" dirty="0">
                <a:solidFill>
                  <a:srgbClr val="000000"/>
                </a:solidFill>
                <a:highlight>
                  <a:srgbClr val="FFFF00"/>
                </a:highlight>
                <a:latin typeface="Arial" panose="020B0604020202020204" pitchFamily="34" charset="0"/>
              </a:rPr>
              <a:t>the remedial action taken by the person making the inspection</a:t>
            </a:r>
            <a:r>
              <a:rPr lang="en-US" sz="1600" b="0" i="1" u="none" strike="noStrike" baseline="0" dirty="0">
                <a:solidFill>
                  <a:srgbClr val="000000"/>
                </a:solidFill>
                <a:latin typeface="Arial" panose="020B0604020202020204" pitchFamily="34" charset="0"/>
              </a:rPr>
              <a:t>.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4148722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dirty="0"/>
              <a:t>Track Inspection records shall </a:t>
            </a:r>
            <a:r>
              <a:rPr lang="en-US" b="1" dirty="0"/>
              <a:t>specify</a:t>
            </a:r>
            <a:r>
              <a:rPr lang="en-US" dirty="0"/>
              <a:t>:</a:t>
            </a:r>
          </a:p>
          <a:p>
            <a:pPr lvl="2"/>
            <a:endParaRPr lang="en-US" dirty="0"/>
          </a:p>
          <a:p>
            <a:pPr lvl="3"/>
            <a:r>
              <a:rPr lang="en-US" dirty="0"/>
              <a:t>The author of the record</a:t>
            </a:r>
          </a:p>
          <a:p>
            <a:pPr marL="1371600" lvl="3" indent="0">
              <a:buNone/>
            </a:pPr>
            <a:endParaRPr lang="en-US" dirty="0"/>
          </a:p>
          <a:p>
            <a:pPr lvl="3"/>
            <a:r>
              <a:rPr lang="en-US" dirty="0"/>
              <a:t>The type of track inspected</a:t>
            </a:r>
          </a:p>
          <a:p>
            <a:pPr marL="1371600" lvl="3" indent="0">
              <a:buNone/>
            </a:pPr>
            <a:endParaRPr lang="en-US" dirty="0"/>
          </a:p>
          <a:p>
            <a:pPr lvl="3"/>
            <a:r>
              <a:rPr lang="en-US" dirty="0"/>
              <a:t>The date and location of the inspection</a:t>
            </a:r>
          </a:p>
          <a:p>
            <a:pPr marL="1371600" lvl="3" indent="0">
              <a:buNone/>
            </a:pPr>
            <a:endParaRPr lang="en-US" dirty="0"/>
          </a:p>
          <a:p>
            <a:pPr lvl="3"/>
            <a:r>
              <a:rPr lang="en-US" dirty="0"/>
              <a:t>Location and nature of any deviations</a:t>
            </a:r>
          </a:p>
          <a:p>
            <a:pPr marL="1371600" lvl="3" indent="0">
              <a:buNone/>
            </a:pPr>
            <a:endParaRPr lang="en-US" dirty="0"/>
          </a:p>
          <a:p>
            <a:pPr lvl="3"/>
            <a:r>
              <a:rPr lang="en-US" b="1" dirty="0"/>
              <a:t>Remedial action </a:t>
            </a:r>
            <a:r>
              <a:rPr lang="en-US" dirty="0"/>
              <a:t>taken</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a:t>
            </a:r>
            <a:r>
              <a:rPr lang="en-US" sz="1600" b="0" i="1" u="none" strike="noStrike" baseline="0" dirty="0">
                <a:solidFill>
                  <a:srgbClr val="000000"/>
                </a:solidFill>
                <a:highlight>
                  <a:srgbClr val="FFFF00"/>
                </a:highlight>
                <a:latin typeface="Arial" panose="020B0604020202020204" pitchFamily="34" charset="0"/>
              </a:rPr>
              <a:t>Records shall specify </a:t>
            </a:r>
            <a:r>
              <a:rPr lang="en-US" sz="1600" b="0" i="1" u="none" strike="noStrike" baseline="0" dirty="0">
                <a:solidFill>
                  <a:srgbClr val="000000"/>
                </a:solidFill>
                <a:latin typeface="Arial" panose="020B0604020202020204" pitchFamily="34" charset="0"/>
              </a:rPr>
              <a:t>the author of the record, the type of track inspected, date and location of inspection, location and nature of any deviation from the requirements of this part, and </a:t>
            </a:r>
            <a:r>
              <a:rPr lang="en-US" sz="1600" b="0" i="1" u="none" strike="noStrike" baseline="0" dirty="0">
                <a:solidFill>
                  <a:srgbClr val="000000"/>
                </a:solidFill>
                <a:highlight>
                  <a:srgbClr val="FFFF00"/>
                </a:highlight>
                <a:latin typeface="Arial" panose="020B0604020202020204" pitchFamily="34" charset="0"/>
              </a:rPr>
              <a:t>the remedial action taken by the person making the inspection</a:t>
            </a:r>
            <a:r>
              <a:rPr lang="en-US" sz="1600" b="0" i="1" u="none" strike="noStrike" baseline="0" dirty="0">
                <a:solidFill>
                  <a:srgbClr val="000000"/>
                </a:solidFill>
                <a:latin typeface="Arial" panose="020B0604020202020204" pitchFamily="34" charset="0"/>
              </a:rPr>
              <a:t>. The track owner shall designate the location(s) where each original record shall be maintained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pic>
        <p:nvPicPr>
          <p:cNvPr id="3" name="Picture 2">
            <a:extLst>
              <a:ext uri="{FF2B5EF4-FFF2-40B4-BE49-F238E27FC236}">
                <a16:creationId xmlns:a16="http://schemas.microsoft.com/office/drawing/2014/main" id="{B7B5FC4D-840A-EA4E-8285-0CB875DAD164}"/>
              </a:ext>
            </a:extLst>
          </p:cNvPr>
          <p:cNvPicPr>
            <a:picLocks noChangeAspect="1"/>
          </p:cNvPicPr>
          <p:nvPr/>
        </p:nvPicPr>
        <p:blipFill>
          <a:blip r:embed="rId2"/>
          <a:stretch>
            <a:fillRect/>
          </a:stretch>
        </p:blipFill>
        <p:spPr>
          <a:xfrm>
            <a:off x="5633408" y="1094763"/>
            <a:ext cx="6444797" cy="5016759"/>
          </a:xfrm>
          <a:prstGeom prst="rect">
            <a:avLst/>
          </a:prstGeom>
        </p:spPr>
      </p:pic>
      <p:sp>
        <p:nvSpPr>
          <p:cNvPr id="4" name="Oval 3">
            <a:extLst>
              <a:ext uri="{FF2B5EF4-FFF2-40B4-BE49-F238E27FC236}">
                <a16:creationId xmlns:a16="http://schemas.microsoft.com/office/drawing/2014/main" id="{9C95D372-452B-C872-7758-CFD67F14BA2F}"/>
              </a:ext>
            </a:extLst>
          </p:cNvPr>
          <p:cNvSpPr/>
          <p:nvPr/>
        </p:nvSpPr>
        <p:spPr>
          <a:xfrm>
            <a:off x="8951052" y="3837523"/>
            <a:ext cx="981513" cy="18334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225C27B-C6AC-8AB7-8EDA-03542A0A2AB2}"/>
              </a:ext>
            </a:extLst>
          </p:cNvPr>
          <p:cNvCxnSpPr>
            <a:cxnSpLocks/>
          </p:cNvCxnSpPr>
          <p:nvPr/>
        </p:nvCxnSpPr>
        <p:spPr>
          <a:xfrm>
            <a:off x="9440765" y="2743200"/>
            <a:ext cx="0" cy="10943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747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b="1" dirty="0"/>
              <a:t>Track Owner </a:t>
            </a:r>
            <a:r>
              <a:rPr lang="en-US" dirty="0"/>
              <a:t>shall:</a:t>
            </a:r>
          </a:p>
          <a:p>
            <a:pPr lvl="2"/>
            <a:endParaRPr lang="en-US" dirty="0"/>
          </a:p>
          <a:p>
            <a:pPr lvl="3"/>
            <a:r>
              <a:rPr lang="en-US" b="1" dirty="0"/>
              <a:t>Designate</a:t>
            </a:r>
            <a:r>
              <a:rPr lang="en-US" dirty="0"/>
              <a:t> the location where records are maintained</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Records shall specify the author of the record, the type of track inspected, date and location of inspection, location and nature of any deviation from the requirements of this part, and the remedial action taken by the person making the inspection. </a:t>
            </a:r>
            <a:r>
              <a:rPr lang="en-US" sz="1600" b="0" i="1" u="none" strike="noStrike" baseline="0" dirty="0">
                <a:solidFill>
                  <a:srgbClr val="000000"/>
                </a:solidFill>
                <a:highlight>
                  <a:srgbClr val="FFFF00"/>
                </a:highlight>
                <a:latin typeface="Arial" panose="020B0604020202020204" pitchFamily="34" charset="0"/>
              </a:rPr>
              <a:t>The track owner shall designate the location(s) where each original record shall be maintained</a:t>
            </a:r>
            <a:r>
              <a:rPr lang="en-US" sz="1600" b="0" i="1" u="none" strike="noStrike" baseline="0" dirty="0">
                <a:solidFill>
                  <a:srgbClr val="000000"/>
                </a:solidFill>
                <a:latin typeface="Arial" panose="020B0604020202020204" pitchFamily="34" charset="0"/>
              </a:rPr>
              <a:t> for at least one year after the inspection covered by the record.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4068485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b="1" dirty="0"/>
              <a:t>Track Owner </a:t>
            </a:r>
            <a:r>
              <a:rPr lang="en-US" dirty="0"/>
              <a:t>shall:</a:t>
            </a:r>
          </a:p>
          <a:p>
            <a:pPr lvl="2"/>
            <a:endParaRPr lang="en-US" dirty="0"/>
          </a:p>
          <a:p>
            <a:pPr lvl="3"/>
            <a:r>
              <a:rPr lang="en-US" dirty="0"/>
              <a:t>Designate the location where records are maintained</a:t>
            </a:r>
          </a:p>
          <a:p>
            <a:pPr marL="1371600" lvl="3" indent="0">
              <a:buNone/>
            </a:pPr>
            <a:endParaRPr lang="en-US" dirty="0"/>
          </a:p>
          <a:p>
            <a:pPr lvl="3"/>
            <a:r>
              <a:rPr lang="en-US" b="1" dirty="0"/>
              <a:t>Maintain</a:t>
            </a:r>
            <a:r>
              <a:rPr lang="en-US" dirty="0"/>
              <a:t> the records for at least one year after the inspection</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Records shall specify the author of the record, the type of track inspected, date and location of inspection, location and nature of any deviation from the requirements of this part, and the remedial action taken by the person making the inspection. </a:t>
            </a:r>
            <a:r>
              <a:rPr lang="en-US" sz="1600" b="0" i="1" u="none" strike="noStrike" baseline="0" dirty="0">
                <a:solidFill>
                  <a:srgbClr val="000000"/>
                </a:solidFill>
                <a:highlight>
                  <a:srgbClr val="FFFF00"/>
                </a:highlight>
                <a:latin typeface="Arial" panose="020B0604020202020204" pitchFamily="34" charset="0"/>
              </a:rPr>
              <a:t>The track owner shall </a:t>
            </a:r>
            <a:r>
              <a:rPr lang="en-US" sz="1600" b="0" i="1" u="none" strike="noStrike" baseline="0" dirty="0">
                <a:solidFill>
                  <a:srgbClr val="000000"/>
                </a:solidFill>
                <a:latin typeface="Arial" panose="020B0604020202020204" pitchFamily="34" charset="0"/>
              </a:rPr>
              <a:t>designate the location(s) where </a:t>
            </a:r>
            <a:r>
              <a:rPr lang="en-US" sz="1600" b="0" i="1" u="none" strike="noStrike" baseline="0" dirty="0">
                <a:solidFill>
                  <a:srgbClr val="000000"/>
                </a:solidFill>
                <a:highlight>
                  <a:srgbClr val="FFFF00"/>
                </a:highlight>
                <a:latin typeface="Arial" panose="020B0604020202020204" pitchFamily="34" charset="0"/>
              </a:rPr>
              <a:t>each original record shall be maintained for at least one year after the inspection covered by the record</a:t>
            </a:r>
            <a:r>
              <a:rPr lang="en-US" sz="1600" b="0" i="1" u="none" strike="noStrike" baseline="0" dirty="0">
                <a:solidFill>
                  <a:srgbClr val="000000"/>
                </a:solidFill>
                <a:latin typeface="Arial" panose="020B0604020202020204" pitchFamily="34" charset="0"/>
              </a:rPr>
              <a:t>. 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p>
        </p:txBody>
      </p:sp>
    </p:spTree>
    <p:extLst>
      <p:ext uri="{BB962C8B-B14F-4D97-AF65-F5344CB8AC3E}">
        <p14:creationId xmlns:p14="http://schemas.microsoft.com/office/powerpoint/2010/main" val="2402324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582605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213.241(b)</a:t>
            </a:r>
          </a:p>
          <a:p>
            <a:pPr lvl="1">
              <a:buFont typeface="Arial" panose="020B0604020202020204" pitchFamily="34" charset="0"/>
              <a:buChar char="•"/>
            </a:pPr>
            <a:endParaRPr lang="en-US" dirty="0"/>
          </a:p>
          <a:p>
            <a:pPr lvl="2"/>
            <a:r>
              <a:rPr lang="en-US" b="1" dirty="0"/>
              <a:t>Track Owner </a:t>
            </a:r>
            <a:r>
              <a:rPr lang="en-US" dirty="0"/>
              <a:t>shall:</a:t>
            </a:r>
          </a:p>
          <a:p>
            <a:pPr lvl="2"/>
            <a:endParaRPr lang="en-US" dirty="0"/>
          </a:p>
          <a:p>
            <a:pPr lvl="3"/>
            <a:r>
              <a:rPr lang="en-US" dirty="0"/>
              <a:t>Designate the location where records are maintained</a:t>
            </a:r>
          </a:p>
          <a:p>
            <a:pPr marL="1371600" lvl="3" indent="0">
              <a:buNone/>
            </a:pPr>
            <a:endParaRPr lang="en-US" dirty="0"/>
          </a:p>
          <a:p>
            <a:pPr lvl="3"/>
            <a:r>
              <a:rPr lang="en-US" dirty="0"/>
              <a:t>Maintain the records for at least one year after the inspection</a:t>
            </a:r>
          </a:p>
          <a:p>
            <a:pPr marL="1371600" lvl="3" indent="0">
              <a:buNone/>
            </a:pPr>
            <a:endParaRPr lang="en-US" dirty="0"/>
          </a:p>
          <a:p>
            <a:pPr lvl="3"/>
            <a:r>
              <a:rPr lang="en-US" dirty="0"/>
              <a:t>Also designate one location, within 100 miles, where copies can be viewed by FRA following 10 days’ notice</a:t>
            </a:r>
          </a:p>
        </p:txBody>
      </p:sp>
      <p:sp>
        <p:nvSpPr>
          <p:cNvPr id="2" name="TextBox 1">
            <a:extLst>
              <a:ext uri="{FF2B5EF4-FFF2-40B4-BE49-F238E27FC236}">
                <a16:creationId xmlns:a16="http://schemas.microsoft.com/office/drawing/2014/main" id="{F8D978D9-72EB-CBCD-6D60-6157E2D5C860}"/>
              </a:ext>
            </a:extLst>
          </p:cNvPr>
          <p:cNvSpPr txBox="1"/>
          <p:nvPr/>
        </p:nvSpPr>
        <p:spPr>
          <a:xfrm>
            <a:off x="7155809" y="1249961"/>
            <a:ext cx="4404366" cy="5016758"/>
          </a:xfrm>
          <a:prstGeom prst="rect">
            <a:avLst/>
          </a:prstGeom>
          <a:noFill/>
        </p:spPr>
        <p:txBody>
          <a:bodyPr wrap="square" rtlCol="0">
            <a:spAutoFit/>
          </a:bodyPr>
          <a:lstStyle/>
          <a:p>
            <a:r>
              <a:rPr lang="en-US" sz="1600" b="0" i="1" u="none" strike="noStrike" baseline="0" dirty="0">
                <a:solidFill>
                  <a:srgbClr val="000000"/>
                </a:solidFill>
                <a:latin typeface="Arial" panose="020B0604020202020204" pitchFamily="34" charset="0"/>
              </a:rPr>
              <a:t>231(b) Each record of an inspection under §§ 213.4, 213.119, 213.233, and 213.235 shall be prepared on the day the inspection is made and signed or otherwise certified by the person making the inspection. Records shall specify the author of the record, the type of track inspected, date and location of inspection, location and nature of any deviation from the requirements of this part, and the remedial action taken by the person making the inspection. The track owner shall designate the location(s) where each original record shall be maintained for at least one year after the inspection covered by the record. </a:t>
            </a:r>
            <a:r>
              <a:rPr lang="en-US" sz="1600" b="0" i="1" u="none" strike="noStrike" baseline="0" dirty="0">
                <a:solidFill>
                  <a:srgbClr val="000000"/>
                </a:solidFill>
                <a:highlight>
                  <a:srgbClr val="FFFF00"/>
                </a:highlight>
                <a:latin typeface="Arial" panose="020B0604020202020204" pitchFamily="34" charset="0"/>
              </a:rPr>
              <a:t>The track owner shall also designate one location, within 100 miles of each State in which it conducts operations, where copies of records that apply to those operations are maintained or can be viewed following 10 days’ notice by the Federal Railroad Administration. </a:t>
            </a:r>
            <a:endParaRPr lang="en-US" sz="1600" dirty="0">
              <a:highlight>
                <a:srgbClr val="FFFF00"/>
              </a:highlight>
            </a:endParaRPr>
          </a:p>
        </p:txBody>
      </p:sp>
    </p:spTree>
    <p:extLst>
      <p:ext uri="{BB962C8B-B14F-4D97-AF65-F5344CB8AC3E}">
        <p14:creationId xmlns:p14="http://schemas.microsoft.com/office/powerpoint/2010/main" val="1542185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213.241(h)</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Track inspection records shall be kept available to persons who performed the inspections and to persons performing subsequent inspections of the track segment.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2090836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213.241(h)</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Track inspection records shall be kept available to persons who performed the inspections and to persons performing subsequent inspections of the track segment. </a:t>
            </a: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a:t>
            </a:r>
            <a:r>
              <a:rPr lang="en-US" dirty="0" err="1"/>
              <a:t>i</a:t>
            </a:r>
            <a:r>
              <a:rPr lang="en-US" dirty="0"/>
              <a:t>)</a:t>
            </a:r>
          </a:p>
          <a:p>
            <a:pPr marL="457200" lvl="1" indent="0">
              <a:buNone/>
            </a:pPr>
            <a:endParaRPr lang="en-US" dirty="0"/>
          </a:p>
          <a:p>
            <a:pPr marL="457200" lvl="1" indent="0">
              <a:buNone/>
            </a:pPr>
            <a:r>
              <a:rPr lang="en-US" sz="1800" b="0" i="1" u="none" strike="noStrike" baseline="0" dirty="0">
                <a:solidFill>
                  <a:srgbClr val="000000"/>
                </a:solidFill>
                <a:latin typeface="Arial" panose="020B0604020202020204" pitchFamily="34" charset="0"/>
              </a:rPr>
              <a:t>Each track owner required to keep inspection records under this section shall make those records available for inspection and copying by FRA upon request during regular business hours following reasonable notice.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15753670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241782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958423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p>
          <a:p>
            <a:pPr marL="457200" lvl="1" indent="0">
              <a:buNone/>
            </a:pPr>
            <a:r>
              <a:rPr lang="en-US" sz="1800" b="0" i="1" u="none" strike="noStrike" baseline="0" dirty="0">
                <a:solidFill>
                  <a:srgbClr val="000000"/>
                </a:solidFill>
                <a:latin typeface="Arial" panose="020B0604020202020204" pitchFamily="34" charset="0"/>
              </a:rPr>
              <a:t>The track owner monitors its electronic records database to ensure record accuracy;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301321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dirty="0"/>
              <a:t>49 CFR Part 213 Subpart F</a:t>
            </a:r>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r>
              <a:rPr lang="en-US" dirty="0"/>
              <a:t>49 CFR Part 213 Subpart F: Inspection</a:t>
            </a:r>
          </a:p>
          <a:p>
            <a:pPr lvl="1">
              <a:buFont typeface="Arial" panose="020B0604020202020204" pitchFamily="34" charset="0"/>
              <a:buChar char="•"/>
            </a:pPr>
            <a:endParaRPr lang="en-US" dirty="0"/>
          </a:p>
          <a:p>
            <a:pPr lvl="1">
              <a:buFont typeface="Arial" panose="020B0604020202020204" pitchFamily="34" charset="0"/>
              <a:buChar char="•"/>
            </a:pPr>
            <a:r>
              <a:rPr lang="en-US" dirty="0"/>
              <a:t>Not included in this presentation</a:t>
            </a:r>
          </a:p>
          <a:p>
            <a:pPr lvl="1">
              <a:buFont typeface="Arial" panose="020B0604020202020204" pitchFamily="34" charset="0"/>
              <a:buChar char="•"/>
            </a:pPr>
            <a:endParaRPr lang="en-US" dirty="0"/>
          </a:p>
          <a:p>
            <a:pPr lvl="2">
              <a:buFont typeface="Courier New" panose="02070309020205020404" pitchFamily="49" charset="0"/>
              <a:buChar char="o"/>
            </a:pPr>
            <a:r>
              <a:rPr lang="en-US" sz="1800" dirty="0"/>
              <a:t>§ 213.234	</a:t>
            </a:r>
            <a:r>
              <a:rPr lang="en-US" sz="1800" strike="sngStrike" dirty="0"/>
              <a:t>Automated inspection of track constructed with concrete crossties</a:t>
            </a:r>
          </a:p>
        </p:txBody>
      </p:sp>
    </p:spTree>
    <p:extLst>
      <p:ext uri="{BB962C8B-B14F-4D97-AF65-F5344CB8AC3E}">
        <p14:creationId xmlns:p14="http://schemas.microsoft.com/office/powerpoint/2010/main" val="38824119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4665957"/>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p>
          <a:p>
            <a:pPr marL="457200" lvl="1" indent="0">
              <a:buNone/>
            </a:pPr>
            <a:r>
              <a:rPr lang="en-US" sz="1800" b="0" i="1" u="none" strike="noStrike" baseline="0" dirty="0">
                <a:solidFill>
                  <a:srgbClr val="000000"/>
                </a:solidFill>
                <a:latin typeface="Arial" panose="020B0604020202020204" pitchFamily="34" charset="0"/>
              </a:rPr>
              <a:t>The track owner monitors its electronic records database to ensure record accuracy; </a:t>
            </a:r>
            <a:endParaRPr lang="en-US" dirty="0"/>
          </a:p>
          <a:p>
            <a:pPr marL="457200" lvl="1" indent="0">
              <a:buNone/>
            </a:pPr>
            <a:r>
              <a:rPr lang="en-US" sz="1800" b="0" i="1" u="none" strike="noStrike" baseline="0" dirty="0">
                <a:solidFill>
                  <a:srgbClr val="000000"/>
                </a:solidFill>
                <a:latin typeface="Arial" panose="020B0604020202020204" pitchFamily="34" charset="0"/>
              </a:rPr>
              <a:t>The electronic system is designed to uniquely identify the author of the record. No two persons shall have the same electronic identity;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7083811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5118962"/>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p>
          <a:p>
            <a:pPr marL="457200" lvl="1" indent="0">
              <a:buNone/>
            </a:pPr>
            <a:r>
              <a:rPr lang="en-US" sz="1800" b="0" i="1" u="none" strike="noStrike" baseline="0" dirty="0">
                <a:solidFill>
                  <a:srgbClr val="000000"/>
                </a:solidFill>
                <a:latin typeface="Arial" panose="020B0604020202020204" pitchFamily="34" charset="0"/>
              </a:rPr>
              <a:t>The track owner monitors its electronic records database to ensure record accuracy; </a:t>
            </a:r>
            <a:endParaRPr lang="en-US" dirty="0"/>
          </a:p>
          <a:p>
            <a:pPr marL="457200" lvl="1" indent="0">
              <a:buNone/>
            </a:pPr>
            <a:r>
              <a:rPr lang="en-US" sz="1800" b="0" i="1" u="none" strike="noStrike" baseline="0" dirty="0">
                <a:solidFill>
                  <a:srgbClr val="000000"/>
                </a:solidFill>
                <a:latin typeface="Arial" panose="020B0604020202020204" pitchFamily="34" charset="0"/>
              </a:rPr>
              <a:t>The electronic system is designed to uniquely identify the author of the record. No two persons shall have the same electronic identity; </a:t>
            </a:r>
          </a:p>
          <a:p>
            <a:pPr marL="457200" lvl="1" indent="0">
              <a:buNone/>
            </a:pPr>
            <a:r>
              <a:rPr lang="en-US" sz="1800" b="0" i="1" u="none" strike="noStrike" baseline="0" dirty="0">
                <a:solidFill>
                  <a:srgbClr val="000000"/>
                </a:solidFill>
                <a:latin typeface="Arial" panose="020B0604020202020204" pitchFamily="34" charset="0"/>
              </a:rPr>
              <a:t>The electronic system ensures that each record cannot be modified in any way, or replaced, once the record is completed;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1276797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5118962"/>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p>
          <a:p>
            <a:pPr marL="457200" lvl="1" indent="0">
              <a:buNone/>
            </a:pPr>
            <a:r>
              <a:rPr lang="en-US" sz="1800" b="0" i="1" u="none" strike="noStrike" baseline="0" dirty="0">
                <a:solidFill>
                  <a:srgbClr val="000000"/>
                </a:solidFill>
                <a:latin typeface="Arial" panose="020B0604020202020204" pitchFamily="34" charset="0"/>
              </a:rPr>
              <a:t>The track owner monitors its electronic records database to ensure record accuracy; </a:t>
            </a:r>
            <a:endParaRPr lang="en-US" dirty="0"/>
          </a:p>
          <a:p>
            <a:pPr marL="457200" lvl="1" indent="0">
              <a:buNone/>
            </a:pPr>
            <a:r>
              <a:rPr lang="en-US" sz="1800" b="0" i="1" u="none" strike="noStrike" baseline="0" dirty="0">
                <a:solidFill>
                  <a:srgbClr val="000000"/>
                </a:solidFill>
                <a:latin typeface="Arial" panose="020B0604020202020204" pitchFamily="34" charset="0"/>
              </a:rPr>
              <a:t>The electronic system is designed to uniquely identify the author of the record. No two persons shall have the same electronic identity; </a:t>
            </a:r>
          </a:p>
          <a:p>
            <a:pPr marL="457200" lvl="1" indent="0">
              <a:buNone/>
            </a:pPr>
            <a:r>
              <a:rPr lang="en-US" sz="1800" b="0" i="1" u="none" strike="noStrike" baseline="0" dirty="0">
                <a:solidFill>
                  <a:srgbClr val="000000"/>
                </a:solidFill>
                <a:latin typeface="Arial" panose="020B0604020202020204" pitchFamily="34" charset="0"/>
              </a:rPr>
              <a:t>The electronic system ensures that each record cannot be modified in any way, or replaced, once the record is completed; </a:t>
            </a:r>
          </a:p>
          <a:p>
            <a:pPr marL="457200" lvl="1" indent="0">
              <a:buNone/>
            </a:pPr>
            <a:r>
              <a:rPr lang="en-US" sz="1800" b="0" i="1" u="none" strike="noStrike" baseline="0" dirty="0">
                <a:solidFill>
                  <a:srgbClr val="000000"/>
                </a:solidFill>
                <a:latin typeface="Arial" panose="020B0604020202020204" pitchFamily="34" charset="0"/>
              </a:rPr>
              <a:t>The electronic storage of each record shall be initiated by the person making the inspection within 72 hours following the completion of that inspection; and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31538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6B81D-00AB-4663-988E-EB1BD82413F4}"/>
              </a:ext>
            </a:extLst>
          </p:cNvPr>
          <p:cNvSpPr>
            <a:spLocks noGrp="1"/>
          </p:cNvSpPr>
          <p:nvPr>
            <p:ph type="body" sz="quarter" idx="11"/>
          </p:nvPr>
        </p:nvSpPr>
        <p:spPr/>
        <p:txBody>
          <a:bodyPr/>
          <a:lstStyle/>
          <a:p>
            <a:r>
              <a:rPr lang="en-US" sz="2400" dirty="0"/>
              <a:t>§ 213.241	Inspection Records</a:t>
            </a:r>
          </a:p>
          <a:p>
            <a:endParaRPr lang="en-US" sz="2400" dirty="0"/>
          </a:p>
        </p:txBody>
      </p:sp>
      <p:sp>
        <p:nvSpPr>
          <p:cNvPr id="7" name="Text Placeholder 6">
            <a:extLst>
              <a:ext uri="{FF2B5EF4-FFF2-40B4-BE49-F238E27FC236}">
                <a16:creationId xmlns:a16="http://schemas.microsoft.com/office/drawing/2014/main" id="{82B1569A-E621-4090-AF0B-6FF59D7806F1}"/>
              </a:ext>
            </a:extLst>
          </p:cNvPr>
          <p:cNvSpPr>
            <a:spLocks noGrp="1"/>
          </p:cNvSpPr>
          <p:nvPr>
            <p:ph type="body" sz="quarter" idx="14"/>
          </p:nvPr>
        </p:nvSpPr>
        <p:spPr>
          <a:xfrm>
            <a:off x="868363" y="1097280"/>
            <a:ext cx="10596562" cy="5118962"/>
          </a:xfrm>
        </p:spPr>
        <p:txBody>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 213.241(j)</a:t>
            </a:r>
          </a:p>
          <a:p>
            <a:pPr lvl="1">
              <a:buFont typeface="Arial" panose="020B0604020202020204" pitchFamily="34" charset="0"/>
              <a:buChar char="•"/>
            </a:pPr>
            <a:endParaRPr lang="en-US" dirty="0"/>
          </a:p>
          <a:p>
            <a:pPr marL="457200" lvl="1" indent="0">
              <a:buNone/>
            </a:pPr>
            <a:r>
              <a:rPr lang="en-US" sz="1800" b="0" i="1" u="none" strike="noStrike" baseline="0" dirty="0">
                <a:solidFill>
                  <a:srgbClr val="000000"/>
                </a:solidFill>
                <a:latin typeface="Arial" panose="020B0604020202020204" pitchFamily="34" charset="0"/>
              </a:rPr>
              <a:t>For purposes of complying with the requirements of this section, a track owner may create, retain, transmit, store, and retrieve records by electronic means provided that—</a:t>
            </a:r>
          </a:p>
          <a:p>
            <a:pPr marL="457200" lvl="1" indent="0">
              <a:buNone/>
            </a:pPr>
            <a:r>
              <a:rPr lang="en-US" sz="1800" b="0" i="1" u="none" strike="noStrike" baseline="0" dirty="0">
                <a:solidFill>
                  <a:srgbClr val="000000"/>
                </a:solidFill>
                <a:latin typeface="Arial" panose="020B0604020202020204" pitchFamily="34" charset="0"/>
              </a:rPr>
              <a:t>The system used to generate the electronic record meets all requirements and contains the information required under this subpart; </a:t>
            </a:r>
          </a:p>
          <a:p>
            <a:pPr marL="457200" lvl="1" indent="0">
              <a:buNone/>
            </a:pPr>
            <a:r>
              <a:rPr lang="en-US" sz="1800" b="0" i="1" u="none" strike="noStrike" baseline="0" dirty="0">
                <a:solidFill>
                  <a:srgbClr val="000000"/>
                </a:solidFill>
                <a:latin typeface="Arial" panose="020B0604020202020204" pitchFamily="34" charset="0"/>
              </a:rPr>
              <a:t>The track owner monitors its electronic records database to ensure record accuracy; </a:t>
            </a:r>
            <a:endParaRPr lang="en-US" dirty="0"/>
          </a:p>
          <a:p>
            <a:pPr marL="457200" lvl="1" indent="0">
              <a:buNone/>
            </a:pPr>
            <a:r>
              <a:rPr lang="en-US" sz="1800" b="0" i="1" u="none" strike="noStrike" baseline="0" dirty="0">
                <a:solidFill>
                  <a:srgbClr val="000000"/>
                </a:solidFill>
                <a:latin typeface="Arial" panose="020B0604020202020204" pitchFamily="34" charset="0"/>
              </a:rPr>
              <a:t>The electronic system is designed to uniquely identify the author of the record. No two persons shall have the same electronic identity; </a:t>
            </a:r>
          </a:p>
          <a:p>
            <a:pPr marL="457200" lvl="1" indent="0">
              <a:buNone/>
            </a:pPr>
            <a:r>
              <a:rPr lang="en-US" sz="1800" b="0" i="1" u="none" strike="noStrike" baseline="0" dirty="0">
                <a:solidFill>
                  <a:srgbClr val="000000"/>
                </a:solidFill>
                <a:latin typeface="Arial" panose="020B0604020202020204" pitchFamily="34" charset="0"/>
              </a:rPr>
              <a:t>The electronic system ensures that each record cannot be modified in any way, or replaced, once the record is completed; </a:t>
            </a:r>
          </a:p>
          <a:p>
            <a:pPr marL="457200" lvl="1" indent="0">
              <a:buNone/>
            </a:pPr>
            <a:r>
              <a:rPr lang="en-US" sz="1800" b="0" i="1" u="none" strike="noStrike" baseline="0" dirty="0">
                <a:solidFill>
                  <a:srgbClr val="000000"/>
                </a:solidFill>
                <a:latin typeface="Arial" panose="020B0604020202020204" pitchFamily="34" charset="0"/>
              </a:rPr>
              <a:t>The electronic storage of each record shall be initiated by the person making the inspection within 72 hours following the completion of that inspection; and </a:t>
            </a:r>
          </a:p>
          <a:p>
            <a:pPr marL="457200" lvl="1" indent="0">
              <a:buNone/>
            </a:pPr>
            <a:r>
              <a:rPr lang="en-US" sz="1800" b="0" i="1" u="none" strike="noStrike" baseline="0" dirty="0">
                <a:solidFill>
                  <a:srgbClr val="000000"/>
                </a:solidFill>
                <a:latin typeface="Arial" panose="020B0604020202020204" pitchFamily="34" charset="0"/>
              </a:rPr>
              <a:t>Any amendment to a record shall be electronically stored apart from the record which it amends. Each amendment to a record shall be uniquely identified as to the person making the amendment. </a:t>
            </a: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1" u="none" strike="noStrike" baseline="0" dirty="0">
              <a:solidFill>
                <a:srgbClr val="000000"/>
              </a:solidFill>
              <a:latin typeface="Arial" panose="020B0604020202020204" pitchFamily="34" charset="0"/>
            </a:endParaRPr>
          </a:p>
          <a:p>
            <a:pPr marL="1028700" lvl="1" indent="-342900">
              <a:buFont typeface="+mj-lt"/>
              <a:buAutoNum type="arabicPeriod"/>
            </a:pPr>
            <a:endParaRPr lang="en-US" sz="1800" b="0" i="0" u="none" strike="noStrike" baseline="0" dirty="0">
              <a:solidFill>
                <a:srgbClr val="000000"/>
              </a:solidFill>
              <a:latin typeface="Arial" panose="020B0604020202020204" pitchFamily="34" charset="0"/>
            </a:endParaRPr>
          </a:p>
          <a:p>
            <a:pPr marL="1714500" lvl="3" indent="-342900">
              <a:buFont typeface="+mj-lt"/>
              <a:buAutoNum type="arabicPeriod"/>
            </a:pPr>
            <a:endParaRPr lang="en-US" dirty="0"/>
          </a:p>
        </p:txBody>
      </p:sp>
    </p:spTree>
    <p:extLst>
      <p:ext uri="{BB962C8B-B14F-4D97-AF65-F5344CB8AC3E}">
        <p14:creationId xmlns:p14="http://schemas.microsoft.com/office/powerpoint/2010/main" val="3657763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r>
              <a:rPr lang="en-US" dirty="0"/>
              <a:t>Example Track Inspection Record</a:t>
            </a:r>
          </a:p>
        </p:txBody>
      </p:sp>
      <p:pic>
        <p:nvPicPr>
          <p:cNvPr id="8" name="Picture Placeholder 7">
            <a:extLst>
              <a:ext uri="{FF2B5EF4-FFF2-40B4-BE49-F238E27FC236}">
                <a16:creationId xmlns:a16="http://schemas.microsoft.com/office/drawing/2014/main" id="{FF5E1C1C-5F9E-A03F-E5A0-3EC1C79522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4" r="2754"/>
          <a:stretch>
            <a:fillRect/>
          </a:stretch>
        </p:blipFill>
        <p:spPr>
          <a:xfrm>
            <a:off x="3058319" y="1543574"/>
            <a:ext cx="6075362" cy="4807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dirty="0"/>
              <a:t>49 CFR Part 213 Subpart F</a:t>
            </a:r>
          </a:p>
          <a:p>
            <a:endParaRPr lang="en-US" dirty="0"/>
          </a:p>
        </p:txBody>
      </p:sp>
    </p:spTree>
    <p:extLst>
      <p:ext uri="{BB962C8B-B14F-4D97-AF65-F5344CB8AC3E}">
        <p14:creationId xmlns:p14="http://schemas.microsoft.com/office/powerpoint/2010/main" val="9107276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E2B6-9FAA-45F6-975B-51448B2C13B8}"/>
              </a:ext>
            </a:extLst>
          </p:cNvPr>
          <p:cNvSpPr>
            <a:spLocks noGrp="1"/>
          </p:cNvSpPr>
          <p:nvPr>
            <p:ph type="body" sz="quarter" idx="13"/>
          </p:nvPr>
        </p:nvSpPr>
        <p:spPr/>
        <p:txBody>
          <a:bodyPr/>
          <a:lstStyle/>
          <a:p>
            <a:r>
              <a:rPr lang="en-US" dirty="0"/>
              <a:t>Example Track Inspection Record</a:t>
            </a:r>
          </a:p>
        </p:txBody>
      </p:sp>
      <p:pic>
        <p:nvPicPr>
          <p:cNvPr id="8" name="Picture Placeholder 7">
            <a:extLst>
              <a:ext uri="{FF2B5EF4-FFF2-40B4-BE49-F238E27FC236}">
                <a16:creationId xmlns:a16="http://schemas.microsoft.com/office/drawing/2014/main" id="{FF5E1C1C-5F9E-A03F-E5A0-3EC1C79522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4" r="2754"/>
          <a:stretch>
            <a:fillRect/>
          </a:stretch>
        </p:blipFill>
        <p:spPr>
          <a:xfrm>
            <a:off x="3058319" y="1543574"/>
            <a:ext cx="6075362" cy="4807257"/>
          </a:xfrm>
        </p:spPr>
      </p:pic>
      <p:sp>
        <p:nvSpPr>
          <p:cNvPr id="4" name="Text Placeholder 3">
            <a:extLst>
              <a:ext uri="{FF2B5EF4-FFF2-40B4-BE49-F238E27FC236}">
                <a16:creationId xmlns:a16="http://schemas.microsoft.com/office/drawing/2014/main" id="{B0B1483A-2AC5-4466-B941-4DBB413121FC}"/>
              </a:ext>
            </a:extLst>
          </p:cNvPr>
          <p:cNvSpPr>
            <a:spLocks noGrp="1"/>
          </p:cNvSpPr>
          <p:nvPr>
            <p:ph type="body" sz="quarter" idx="11"/>
          </p:nvPr>
        </p:nvSpPr>
        <p:spPr/>
        <p:txBody>
          <a:bodyPr/>
          <a:lstStyle/>
          <a:p>
            <a:r>
              <a:rPr lang="en-US" dirty="0"/>
              <a:t>49 CFR Part 213 Subpart F</a:t>
            </a:r>
          </a:p>
          <a:p>
            <a:endParaRPr lang="en-US" dirty="0"/>
          </a:p>
        </p:txBody>
      </p:sp>
      <p:sp>
        <p:nvSpPr>
          <p:cNvPr id="3" name="TextBox 2">
            <a:extLst>
              <a:ext uri="{FF2B5EF4-FFF2-40B4-BE49-F238E27FC236}">
                <a16:creationId xmlns:a16="http://schemas.microsoft.com/office/drawing/2014/main" id="{1208CEAE-27A6-522D-1176-B34C425F0751}"/>
              </a:ext>
            </a:extLst>
          </p:cNvPr>
          <p:cNvSpPr txBox="1"/>
          <p:nvPr/>
        </p:nvSpPr>
        <p:spPr>
          <a:xfrm rot="19818637">
            <a:off x="3176291" y="3467964"/>
            <a:ext cx="5839417" cy="769441"/>
          </a:xfrm>
          <a:prstGeom prst="rect">
            <a:avLst/>
          </a:prstGeom>
          <a:solidFill>
            <a:schemeClr val="bg1"/>
          </a:solidFill>
          <a:ln>
            <a:solidFill>
              <a:schemeClr val="tx1"/>
            </a:solidFill>
          </a:ln>
        </p:spPr>
        <p:txBody>
          <a:bodyPr wrap="square" rtlCol="0">
            <a:spAutoFit/>
          </a:bodyPr>
          <a:lstStyle/>
          <a:p>
            <a:r>
              <a:rPr lang="en-US" sz="4400" dirty="0"/>
              <a:t>Available via .pdf or .doc</a:t>
            </a:r>
          </a:p>
        </p:txBody>
      </p:sp>
    </p:spTree>
    <p:extLst>
      <p:ext uri="{BB962C8B-B14F-4D97-AF65-F5344CB8AC3E}">
        <p14:creationId xmlns:p14="http://schemas.microsoft.com/office/powerpoint/2010/main" val="34431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F330D8-B6AD-4983-AB86-D42030E8B3F9}"/>
              </a:ext>
            </a:extLst>
          </p:cNvPr>
          <p:cNvSpPr>
            <a:spLocks noGrp="1"/>
          </p:cNvSpPr>
          <p:nvPr>
            <p:ph type="body" sz="quarter" idx="10"/>
          </p:nvPr>
        </p:nvSpPr>
        <p:spPr/>
        <p:txBody>
          <a:bodyPr/>
          <a:lstStyle/>
          <a:p>
            <a:r>
              <a:rPr lang="en-US" dirty="0"/>
              <a:t>What we find during Inspection Records Audits</a:t>
            </a:r>
          </a:p>
        </p:txBody>
      </p:sp>
      <p:sp>
        <p:nvSpPr>
          <p:cNvPr id="7" name="Text Placeholder 6">
            <a:extLst>
              <a:ext uri="{FF2B5EF4-FFF2-40B4-BE49-F238E27FC236}">
                <a16:creationId xmlns:a16="http://schemas.microsoft.com/office/drawing/2014/main" id="{BEAF5A02-4CA5-4091-9002-292B66932DFD}"/>
              </a:ext>
            </a:extLst>
          </p:cNvPr>
          <p:cNvSpPr>
            <a:spLocks noGrp="1"/>
          </p:cNvSpPr>
          <p:nvPr>
            <p:ph type="body" sz="quarter" idx="11"/>
          </p:nvPr>
        </p:nvSpPr>
        <p:spPr/>
        <p:txBody>
          <a:bodyPr>
            <a:noAutofit/>
          </a:bodyPr>
          <a:lstStyle/>
          <a:p>
            <a:r>
              <a:rPr lang="en-US" dirty="0"/>
              <a:t>Ryan Salinas, Railroad Safety Inspector (Track)</a:t>
            </a:r>
          </a:p>
          <a:p>
            <a:r>
              <a:rPr lang="en-US" dirty="0"/>
              <a:t>Federal Railroad Administration</a:t>
            </a:r>
          </a:p>
        </p:txBody>
      </p:sp>
    </p:spTree>
    <p:extLst>
      <p:ext uri="{BB962C8B-B14F-4D97-AF65-F5344CB8AC3E}">
        <p14:creationId xmlns:p14="http://schemas.microsoft.com/office/powerpoint/2010/main" val="34613476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3817937"/>
          </a:xfrm>
        </p:spPr>
        <p:txBody>
          <a:bodyPr/>
          <a:lstStyle/>
          <a:p>
            <a:r>
              <a:rPr lang="en-US" dirty="0"/>
              <a:t>What FRA typically finds during Visual Track Inspection Records Audits </a:t>
            </a:r>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endParaRPr lang="en-US" sz="2000" dirty="0"/>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2360580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3817937"/>
          </a:xfrm>
        </p:spPr>
        <p:txBody>
          <a:bodyPr/>
          <a:lstStyle/>
          <a:p>
            <a:r>
              <a:rPr lang="en-US" dirty="0"/>
              <a:t>What FRA typically finds during Visual Track Inspection Records Audits </a:t>
            </a:r>
          </a:p>
          <a:p>
            <a:endParaRPr lang="en-US" dirty="0"/>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Failure to specify the remedial action taken</a:t>
            </a:r>
          </a:p>
          <a:p>
            <a:pPr marL="457200" lvl="2" indent="0">
              <a:lnSpc>
                <a:spcPct val="90000"/>
              </a:lnSpc>
              <a:buNone/>
            </a:pPr>
            <a:endParaRPr lang="en-US" sz="2000" dirty="0"/>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11331724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A0DA06-FF21-4576-BEC2-60FDDCC86C28}"/>
              </a:ext>
            </a:extLst>
          </p:cNvPr>
          <p:cNvSpPr>
            <a:spLocks noGrp="1"/>
          </p:cNvSpPr>
          <p:nvPr>
            <p:ph type="body" sz="quarter" idx="13"/>
          </p:nvPr>
        </p:nvSpPr>
        <p:spPr>
          <a:xfrm>
            <a:off x="868680" y="1371600"/>
            <a:ext cx="10112509" cy="3817937"/>
          </a:xfrm>
        </p:spPr>
        <p:txBody>
          <a:bodyPr/>
          <a:lstStyle/>
          <a:p>
            <a:r>
              <a:rPr lang="en-US" dirty="0"/>
              <a:t>What FRA typically finds during Visual Track Inspection Records Audits </a:t>
            </a:r>
          </a:p>
          <a:p>
            <a:endParaRPr lang="en-US" dirty="0"/>
          </a:p>
          <a:p>
            <a:pPr marL="685800" lvl="2">
              <a:lnSpc>
                <a:spcPct val="90000"/>
              </a:lnSpc>
              <a:buFont typeface="Arial" panose="020B0604020202020204" pitchFamily="34" charset="0"/>
              <a:buChar char="•"/>
            </a:pPr>
            <a:endParaRPr lang="en-US" sz="2000" dirty="0"/>
          </a:p>
          <a:p>
            <a:pPr marL="685800" lvl="2">
              <a:lnSpc>
                <a:spcPct val="90000"/>
              </a:lnSpc>
              <a:buFont typeface="Arial" panose="020B0604020202020204" pitchFamily="34" charset="0"/>
              <a:buChar char="•"/>
            </a:pPr>
            <a:r>
              <a:rPr lang="en-US" sz="2000" dirty="0"/>
              <a:t>Failure to specify the remedial action taken</a:t>
            </a:r>
          </a:p>
          <a:p>
            <a:pPr marL="457200" lvl="2" indent="0">
              <a:lnSpc>
                <a:spcPct val="90000"/>
              </a:lnSpc>
              <a:buNone/>
            </a:pPr>
            <a:endParaRPr lang="en-US" sz="2000" dirty="0"/>
          </a:p>
          <a:p>
            <a:pPr marL="685800" lvl="2">
              <a:lnSpc>
                <a:spcPct val="90000"/>
              </a:lnSpc>
              <a:buFont typeface="Arial" panose="020B0604020202020204" pitchFamily="34" charset="0"/>
              <a:buChar char="•"/>
            </a:pPr>
            <a:r>
              <a:rPr lang="en-US" sz="2000" dirty="0"/>
              <a:t>Missing assets/no record of inspection</a:t>
            </a:r>
          </a:p>
          <a:p>
            <a:pPr marL="685800" lvl="2">
              <a:lnSpc>
                <a:spcPct val="90000"/>
              </a:lnSpc>
              <a:buFont typeface="Arial" panose="020B0604020202020204" pitchFamily="34" charset="0"/>
              <a:buChar char="•"/>
            </a:pPr>
            <a:endParaRPr lang="en-US" sz="2000" dirty="0"/>
          </a:p>
        </p:txBody>
      </p:sp>
      <p:sp>
        <p:nvSpPr>
          <p:cNvPr id="9" name="Text Placeholder 8">
            <a:extLst>
              <a:ext uri="{FF2B5EF4-FFF2-40B4-BE49-F238E27FC236}">
                <a16:creationId xmlns:a16="http://schemas.microsoft.com/office/drawing/2014/main" id="{6DF51C42-6AAC-4F25-9DF4-D60EB691A6C3}"/>
              </a:ext>
            </a:extLst>
          </p:cNvPr>
          <p:cNvSpPr>
            <a:spLocks noGrp="1"/>
          </p:cNvSpPr>
          <p:nvPr>
            <p:ph type="body" sz="quarter" idx="14"/>
          </p:nvPr>
        </p:nvSpPr>
        <p:spPr/>
        <p:txBody>
          <a:bodyPr/>
          <a:lstStyle/>
          <a:p>
            <a:r>
              <a:rPr lang="en-US" dirty="0"/>
              <a:t>What we find during Inspection Records Audits</a:t>
            </a:r>
          </a:p>
          <a:p>
            <a:endParaRPr lang="en-US" dirty="0"/>
          </a:p>
        </p:txBody>
      </p:sp>
    </p:spTree>
    <p:extLst>
      <p:ext uri="{BB962C8B-B14F-4D97-AF65-F5344CB8AC3E}">
        <p14:creationId xmlns:p14="http://schemas.microsoft.com/office/powerpoint/2010/main" val="3048804081"/>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Line Head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line Head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7338</Words>
  <Application>Microsoft Office PowerPoint</Application>
  <PresentationFormat>Widescreen</PresentationFormat>
  <Paragraphs>906</Paragraphs>
  <Slides>111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111</vt:i4>
      </vt:variant>
    </vt:vector>
  </HeadingPairs>
  <TitlesOfParts>
    <vt:vector size="122" baseType="lpstr">
      <vt:lpstr>Arial</vt:lpstr>
      <vt:lpstr>Calibri</vt:lpstr>
      <vt:lpstr>Calibri Light</vt:lpstr>
      <vt:lpstr>Courier New</vt:lpstr>
      <vt:lpstr>Times New Roman</vt:lpstr>
      <vt:lpstr>Wingdings</vt:lpstr>
      <vt:lpstr>Cover slide</vt:lpstr>
      <vt:lpstr>Section</vt:lpstr>
      <vt:lpstr>1-Line Headline</vt:lpstr>
      <vt:lpstr>2-line Headline</vt:lpstr>
      <vt:lpstr>Contact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Tolbert, Kimberly CTR (FRA)</dc:creator>
  <cp:lastModifiedBy>Salinas, Ryan (FRA)</cp:lastModifiedBy>
  <cp:revision>44</cp:revision>
  <dcterms:created xsi:type="dcterms:W3CDTF">2021-04-30T18:17:57Z</dcterms:created>
  <dcterms:modified xsi:type="dcterms:W3CDTF">2024-04-02T21:15:11Z</dcterms:modified>
</cp:coreProperties>
</file>